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7CB749-1EDA-4B6A-9477-F07A8D71989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4111E4-418F-4F24-8F19-D4FC8BA89116}">
      <dgm:prSet phldrT="[Text]"/>
      <dgm:spPr/>
      <dgm:t>
        <a:bodyPr/>
        <a:lstStyle/>
        <a:p>
          <a:r>
            <a:rPr lang="en-GB" dirty="0"/>
            <a:t>Request</a:t>
          </a:r>
          <a:endParaRPr lang="en-US" dirty="0"/>
        </a:p>
      </dgm:t>
    </dgm:pt>
    <dgm:pt modelId="{21554AA7-A3F4-41AF-9236-2C9B7EEEF0E4}" type="parTrans" cxnId="{290CF46A-DFE8-42C9-BFDA-D8C63C6BB469}">
      <dgm:prSet/>
      <dgm:spPr/>
      <dgm:t>
        <a:bodyPr/>
        <a:lstStyle/>
        <a:p>
          <a:endParaRPr lang="en-US"/>
        </a:p>
      </dgm:t>
    </dgm:pt>
    <dgm:pt modelId="{F614F41B-51D0-416D-AC06-EA90571F4EF4}" type="sibTrans" cxnId="{290CF46A-DFE8-42C9-BFDA-D8C63C6BB469}">
      <dgm:prSet/>
      <dgm:spPr/>
      <dgm:t>
        <a:bodyPr/>
        <a:lstStyle/>
        <a:p>
          <a:endParaRPr lang="en-US"/>
        </a:p>
      </dgm:t>
    </dgm:pt>
    <dgm:pt modelId="{E002A040-F468-4FFD-BA08-D22803AA4A9F}">
      <dgm:prSet phldrT="[Text]"/>
      <dgm:spPr/>
      <dgm:t>
        <a:bodyPr/>
        <a:lstStyle/>
        <a:p>
          <a:r>
            <a:rPr lang="en-GB" dirty="0"/>
            <a:t>Manual submission of a request</a:t>
          </a:r>
          <a:endParaRPr lang="en-US" dirty="0"/>
        </a:p>
      </dgm:t>
    </dgm:pt>
    <dgm:pt modelId="{F6617C33-E464-4B3A-AB17-A160BF70AF88}" type="parTrans" cxnId="{4299DF59-32B6-4F3C-BC7F-5167EE9C6799}">
      <dgm:prSet/>
      <dgm:spPr/>
      <dgm:t>
        <a:bodyPr/>
        <a:lstStyle/>
        <a:p>
          <a:endParaRPr lang="en-US"/>
        </a:p>
      </dgm:t>
    </dgm:pt>
    <dgm:pt modelId="{7BE91653-2DCF-4673-9A8E-6BBEC2DF4B14}" type="sibTrans" cxnId="{4299DF59-32B6-4F3C-BC7F-5167EE9C6799}">
      <dgm:prSet/>
      <dgm:spPr/>
      <dgm:t>
        <a:bodyPr/>
        <a:lstStyle/>
        <a:p>
          <a:endParaRPr lang="en-US"/>
        </a:p>
      </dgm:t>
    </dgm:pt>
    <dgm:pt modelId="{5ACEEF10-D557-435D-9948-BB266602078C}">
      <dgm:prSet phldrT="[Text]"/>
      <dgm:spPr/>
      <dgm:t>
        <a:bodyPr/>
        <a:lstStyle/>
        <a:p>
          <a:r>
            <a:rPr lang="en-GB" dirty="0"/>
            <a:t>Create Draft</a:t>
          </a:r>
          <a:endParaRPr lang="en-US" dirty="0"/>
        </a:p>
      </dgm:t>
    </dgm:pt>
    <dgm:pt modelId="{D79577B1-B77A-4399-B013-97D025FEAF5C}" type="parTrans" cxnId="{F8BD6FC1-CF1C-406D-A621-DD3DED1074A5}">
      <dgm:prSet/>
      <dgm:spPr/>
      <dgm:t>
        <a:bodyPr/>
        <a:lstStyle/>
        <a:p>
          <a:endParaRPr lang="en-US"/>
        </a:p>
      </dgm:t>
    </dgm:pt>
    <dgm:pt modelId="{7CCF4ABF-D4FE-4D0A-A91B-215D9A1F225B}" type="sibTrans" cxnId="{F8BD6FC1-CF1C-406D-A621-DD3DED1074A5}">
      <dgm:prSet/>
      <dgm:spPr/>
      <dgm:t>
        <a:bodyPr/>
        <a:lstStyle/>
        <a:p>
          <a:endParaRPr lang="en-US"/>
        </a:p>
      </dgm:t>
    </dgm:pt>
    <dgm:pt modelId="{ED10C0B6-E6D4-4CE4-B7E8-6505D9F9EE3C}">
      <dgm:prSet phldrT="[Text]"/>
      <dgm:spPr/>
      <dgm:t>
        <a:bodyPr/>
        <a:lstStyle/>
        <a:p>
          <a:r>
            <a:rPr lang="en-GB" dirty="0"/>
            <a:t>Approve</a:t>
          </a:r>
          <a:endParaRPr lang="en-US" dirty="0"/>
        </a:p>
      </dgm:t>
    </dgm:pt>
    <dgm:pt modelId="{C8B7C1E8-834C-4DFE-BE9E-C64051F023CA}" type="parTrans" cxnId="{D17C9223-CBD0-4264-B6EC-4327EFE14918}">
      <dgm:prSet/>
      <dgm:spPr/>
      <dgm:t>
        <a:bodyPr/>
        <a:lstStyle/>
        <a:p>
          <a:endParaRPr lang="en-US"/>
        </a:p>
      </dgm:t>
    </dgm:pt>
    <dgm:pt modelId="{F16A8DA6-C513-44EC-A9B6-EF8550753625}" type="sibTrans" cxnId="{D17C9223-CBD0-4264-B6EC-4327EFE14918}">
      <dgm:prSet/>
      <dgm:spPr/>
      <dgm:t>
        <a:bodyPr/>
        <a:lstStyle/>
        <a:p>
          <a:endParaRPr lang="en-US"/>
        </a:p>
      </dgm:t>
    </dgm:pt>
    <dgm:pt modelId="{9134CE2A-AFB5-4AC0-93DA-F677F24A7375}">
      <dgm:prSet phldrT="[Text]"/>
      <dgm:spPr/>
      <dgm:t>
        <a:bodyPr/>
        <a:lstStyle/>
        <a:p>
          <a:r>
            <a:rPr lang="en-GB" dirty="0"/>
            <a:t>Choose or build approve workflow</a:t>
          </a:r>
          <a:endParaRPr lang="en-US" dirty="0"/>
        </a:p>
      </dgm:t>
    </dgm:pt>
    <dgm:pt modelId="{9953B52A-7611-4384-99EE-91F880E76E48}" type="parTrans" cxnId="{55021F16-3FE6-43B2-8DBA-4D36FC311AAE}">
      <dgm:prSet/>
      <dgm:spPr/>
      <dgm:t>
        <a:bodyPr/>
        <a:lstStyle/>
        <a:p>
          <a:endParaRPr lang="en-US"/>
        </a:p>
      </dgm:t>
    </dgm:pt>
    <dgm:pt modelId="{92C08935-5034-46C0-BB0C-910DBB1BF106}" type="sibTrans" cxnId="{55021F16-3FE6-43B2-8DBA-4D36FC311AAE}">
      <dgm:prSet/>
      <dgm:spPr/>
      <dgm:t>
        <a:bodyPr/>
        <a:lstStyle/>
        <a:p>
          <a:endParaRPr lang="en-US"/>
        </a:p>
      </dgm:t>
    </dgm:pt>
    <dgm:pt modelId="{8F9CA3C4-4C8B-42E2-AA0D-8EA6C119E2C1}">
      <dgm:prSet phldrT="[Text]"/>
      <dgm:spPr/>
      <dgm:t>
        <a:bodyPr/>
        <a:lstStyle/>
        <a:p>
          <a:r>
            <a:rPr lang="en-GB" dirty="0"/>
            <a:t>E-Sign</a:t>
          </a:r>
          <a:endParaRPr lang="en-US" dirty="0"/>
        </a:p>
      </dgm:t>
    </dgm:pt>
    <dgm:pt modelId="{908549D3-826C-4F16-9D65-2C6BF4B66952}" type="parTrans" cxnId="{1B9A538A-9A04-4D61-A5F7-B49B7BA88C54}">
      <dgm:prSet/>
      <dgm:spPr/>
      <dgm:t>
        <a:bodyPr/>
        <a:lstStyle/>
        <a:p>
          <a:endParaRPr lang="en-US"/>
        </a:p>
      </dgm:t>
    </dgm:pt>
    <dgm:pt modelId="{DEF2DAC5-C16B-465B-A6D3-02EA39DF0827}" type="sibTrans" cxnId="{1B9A538A-9A04-4D61-A5F7-B49B7BA88C54}">
      <dgm:prSet/>
      <dgm:spPr/>
      <dgm:t>
        <a:bodyPr/>
        <a:lstStyle/>
        <a:p>
          <a:endParaRPr lang="en-US"/>
        </a:p>
      </dgm:t>
    </dgm:pt>
    <dgm:pt modelId="{59A524BE-A7AC-49A4-8285-5BAA37B3C679}">
      <dgm:prSet phldrT="[Text]"/>
      <dgm:spPr/>
      <dgm:t>
        <a:bodyPr/>
        <a:lstStyle/>
        <a:p>
          <a:r>
            <a:rPr lang="en-GB" dirty="0"/>
            <a:t>apply signature template</a:t>
          </a:r>
          <a:endParaRPr lang="en-US" dirty="0"/>
        </a:p>
      </dgm:t>
    </dgm:pt>
    <dgm:pt modelId="{357D8E47-D4CA-4E76-878C-4B71A1DC0579}" type="parTrans" cxnId="{B29E33BF-7C5C-4645-8290-B5E8E0FB56E8}">
      <dgm:prSet/>
      <dgm:spPr/>
      <dgm:t>
        <a:bodyPr/>
        <a:lstStyle/>
        <a:p>
          <a:endParaRPr lang="en-US"/>
        </a:p>
      </dgm:t>
    </dgm:pt>
    <dgm:pt modelId="{AA8F5168-C1A5-4D71-93DF-AB88E23261B4}" type="sibTrans" cxnId="{B29E33BF-7C5C-4645-8290-B5E8E0FB56E8}">
      <dgm:prSet/>
      <dgm:spPr/>
      <dgm:t>
        <a:bodyPr/>
        <a:lstStyle/>
        <a:p>
          <a:endParaRPr lang="en-US"/>
        </a:p>
      </dgm:t>
    </dgm:pt>
    <dgm:pt modelId="{B09F6B86-4AD4-46B4-955B-9E125ACA46AC}">
      <dgm:prSet phldrT="[Text]"/>
      <dgm:spPr/>
      <dgm:t>
        <a:bodyPr/>
        <a:lstStyle/>
        <a:p>
          <a:r>
            <a:rPr lang="en-GB" dirty="0"/>
            <a:t>Send for Signature</a:t>
          </a:r>
          <a:endParaRPr lang="en-US" dirty="0"/>
        </a:p>
      </dgm:t>
    </dgm:pt>
    <dgm:pt modelId="{DB7D9453-9C68-40EC-9730-8EE187454318}" type="parTrans" cxnId="{A9D0BD83-D407-4664-8712-7918F1F669DE}">
      <dgm:prSet/>
      <dgm:spPr/>
      <dgm:t>
        <a:bodyPr/>
        <a:lstStyle/>
        <a:p>
          <a:endParaRPr lang="en-US"/>
        </a:p>
      </dgm:t>
    </dgm:pt>
    <dgm:pt modelId="{01281A91-D61C-44E8-A788-4369D5022C76}" type="sibTrans" cxnId="{A9D0BD83-D407-4664-8712-7918F1F669DE}">
      <dgm:prSet/>
      <dgm:spPr/>
      <dgm:t>
        <a:bodyPr/>
        <a:lstStyle/>
        <a:p>
          <a:endParaRPr lang="en-US"/>
        </a:p>
      </dgm:t>
    </dgm:pt>
    <dgm:pt modelId="{9F639E7B-7214-442A-A96A-C2A7A8378900}">
      <dgm:prSet phldrT="[Text]"/>
      <dgm:spPr/>
      <dgm:t>
        <a:bodyPr/>
        <a:lstStyle/>
        <a:p>
          <a:r>
            <a:rPr lang="en-GB" dirty="0"/>
            <a:t>And/or Request process via the system</a:t>
          </a:r>
          <a:endParaRPr lang="en-US" dirty="0"/>
        </a:p>
      </dgm:t>
    </dgm:pt>
    <dgm:pt modelId="{5AE80B3C-FABB-4CFE-9D80-BF90BAC62B90}" type="parTrans" cxnId="{0DF46D5F-04C4-4ABF-83F3-0DE432BAD818}">
      <dgm:prSet/>
      <dgm:spPr/>
      <dgm:t>
        <a:bodyPr/>
        <a:lstStyle/>
        <a:p>
          <a:endParaRPr lang="en-US"/>
        </a:p>
      </dgm:t>
    </dgm:pt>
    <dgm:pt modelId="{AE233E70-523E-4320-82D0-2409E203D791}" type="sibTrans" cxnId="{0DF46D5F-04C4-4ABF-83F3-0DE432BAD818}">
      <dgm:prSet/>
      <dgm:spPr/>
      <dgm:t>
        <a:bodyPr/>
        <a:lstStyle/>
        <a:p>
          <a:endParaRPr lang="en-US"/>
        </a:p>
      </dgm:t>
    </dgm:pt>
    <dgm:pt modelId="{1AF9F347-E540-4979-9A54-4EA27EC7830D}">
      <dgm:prSet phldrT="[Text]"/>
      <dgm:spPr/>
      <dgm:t>
        <a:bodyPr/>
        <a:lstStyle/>
        <a:p>
          <a:r>
            <a:rPr lang="en-GB" dirty="0"/>
            <a:t>Enter details of new contract</a:t>
          </a:r>
          <a:endParaRPr lang="en-US" dirty="0"/>
        </a:p>
      </dgm:t>
    </dgm:pt>
    <dgm:pt modelId="{2BFE89B1-ABEC-4135-A472-FD6E43CF9C71}" type="parTrans" cxnId="{CC38A942-2034-4E7B-88FA-860870E0B1F2}">
      <dgm:prSet/>
      <dgm:spPr/>
      <dgm:t>
        <a:bodyPr/>
        <a:lstStyle/>
        <a:p>
          <a:endParaRPr lang="en-US"/>
        </a:p>
      </dgm:t>
    </dgm:pt>
    <dgm:pt modelId="{E787826A-CB69-4637-B730-52693EDC69D5}" type="sibTrans" cxnId="{CC38A942-2034-4E7B-88FA-860870E0B1F2}">
      <dgm:prSet/>
      <dgm:spPr/>
      <dgm:t>
        <a:bodyPr/>
        <a:lstStyle/>
        <a:p>
          <a:endParaRPr lang="en-US"/>
        </a:p>
      </dgm:t>
    </dgm:pt>
    <dgm:pt modelId="{E8E6B8C6-09A2-4DE4-BABE-1459C95DA81C}">
      <dgm:prSet phldrT="[Text]"/>
      <dgm:spPr/>
      <dgm:t>
        <a:bodyPr/>
        <a:lstStyle/>
        <a:p>
          <a:r>
            <a:rPr lang="en-GB" dirty="0"/>
            <a:t>Add prelim docs, notes, people and vendor details</a:t>
          </a:r>
          <a:endParaRPr lang="en-US" dirty="0"/>
        </a:p>
      </dgm:t>
    </dgm:pt>
    <dgm:pt modelId="{0CD9CB22-6AFF-4B05-9C8B-2472295B0D5D}" type="parTrans" cxnId="{8D6F6B1C-292A-4BF7-9D5F-803E854B7F6F}">
      <dgm:prSet/>
      <dgm:spPr/>
      <dgm:t>
        <a:bodyPr/>
        <a:lstStyle/>
        <a:p>
          <a:endParaRPr lang="en-US"/>
        </a:p>
      </dgm:t>
    </dgm:pt>
    <dgm:pt modelId="{94527B86-1B28-482F-9C51-36113BE8C495}" type="sibTrans" cxnId="{8D6F6B1C-292A-4BF7-9D5F-803E854B7F6F}">
      <dgm:prSet/>
      <dgm:spPr/>
      <dgm:t>
        <a:bodyPr/>
        <a:lstStyle/>
        <a:p>
          <a:endParaRPr lang="en-US"/>
        </a:p>
      </dgm:t>
    </dgm:pt>
    <dgm:pt modelId="{30B340D8-BB7F-4CCA-90C8-2753708BA1DF}">
      <dgm:prSet phldrT="[Text]"/>
      <dgm:spPr/>
      <dgm:t>
        <a:bodyPr/>
        <a:lstStyle/>
        <a:p>
          <a:r>
            <a:rPr lang="en-GB" dirty="0"/>
            <a:t>Manage</a:t>
          </a:r>
          <a:endParaRPr lang="en-US" dirty="0"/>
        </a:p>
      </dgm:t>
    </dgm:pt>
    <dgm:pt modelId="{80F16B86-7198-4186-BB88-1A4892F6EC0D}" type="parTrans" cxnId="{7B6E0C9A-9696-4622-8829-E95B6CF6D100}">
      <dgm:prSet/>
      <dgm:spPr/>
      <dgm:t>
        <a:bodyPr/>
        <a:lstStyle/>
        <a:p>
          <a:endParaRPr lang="en-US"/>
        </a:p>
      </dgm:t>
    </dgm:pt>
    <dgm:pt modelId="{6459EE95-C5BA-4EF8-BF9B-72ABDA78F58D}" type="sibTrans" cxnId="{7B6E0C9A-9696-4622-8829-E95B6CF6D100}">
      <dgm:prSet/>
      <dgm:spPr/>
      <dgm:t>
        <a:bodyPr/>
        <a:lstStyle/>
        <a:p>
          <a:endParaRPr lang="en-US"/>
        </a:p>
      </dgm:t>
    </dgm:pt>
    <dgm:pt modelId="{DAC38663-A820-407A-A77C-A3B5EE0D4FB6}">
      <dgm:prSet phldrT="[Text]"/>
      <dgm:spPr/>
      <dgm:t>
        <a:bodyPr/>
        <a:lstStyle/>
        <a:p>
          <a:r>
            <a:rPr lang="en-GB" dirty="0"/>
            <a:t>Negotiate and finalize</a:t>
          </a:r>
          <a:endParaRPr lang="en-US" dirty="0"/>
        </a:p>
      </dgm:t>
    </dgm:pt>
    <dgm:pt modelId="{E9596CBA-42AE-4D14-8F8C-BD8A658D2163}" type="parTrans" cxnId="{82441FA8-3A49-4417-911D-CA5D0583C429}">
      <dgm:prSet/>
      <dgm:spPr/>
      <dgm:t>
        <a:bodyPr/>
        <a:lstStyle/>
        <a:p>
          <a:endParaRPr lang="en-US"/>
        </a:p>
      </dgm:t>
    </dgm:pt>
    <dgm:pt modelId="{42D27150-082E-4623-AFDF-BB5A3C3031A1}" type="sibTrans" cxnId="{82441FA8-3A49-4417-911D-CA5D0583C429}">
      <dgm:prSet/>
      <dgm:spPr/>
      <dgm:t>
        <a:bodyPr/>
        <a:lstStyle/>
        <a:p>
          <a:endParaRPr lang="en-US"/>
        </a:p>
      </dgm:t>
    </dgm:pt>
    <dgm:pt modelId="{0F2522B9-23E5-45CB-A57A-DA2FFB4BE91D}">
      <dgm:prSet phldrT="[Text]"/>
      <dgm:spPr/>
      <dgm:t>
        <a:bodyPr/>
        <a:lstStyle/>
        <a:p>
          <a:r>
            <a:rPr lang="en-GB" dirty="0"/>
            <a:t>Retire</a:t>
          </a:r>
          <a:endParaRPr lang="en-US" dirty="0"/>
        </a:p>
      </dgm:t>
    </dgm:pt>
    <dgm:pt modelId="{89247D88-B415-494E-9358-EA88C26ED7E4}" type="parTrans" cxnId="{81140711-966F-4D31-AA6C-B84008AA04E5}">
      <dgm:prSet/>
      <dgm:spPr/>
      <dgm:t>
        <a:bodyPr/>
        <a:lstStyle/>
        <a:p>
          <a:endParaRPr lang="en-US"/>
        </a:p>
      </dgm:t>
    </dgm:pt>
    <dgm:pt modelId="{4F0636BA-0FFF-4F5B-B3A8-7297ED10CEB8}" type="sibTrans" cxnId="{81140711-966F-4D31-AA6C-B84008AA04E5}">
      <dgm:prSet/>
      <dgm:spPr/>
      <dgm:t>
        <a:bodyPr/>
        <a:lstStyle/>
        <a:p>
          <a:endParaRPr lang="en-US"/>
        </a:p>
      </dgm:t>
    </dgm:pt>
    <dgm:pt modelId="{9D848984-FE3F-42F8-BD05-7A5CDCE8612E}">
      <dgm:prSet phldrT="[Text]"/>
      <dgm:spPr/>
      <dgm:t>
        <a:bodyPr/>
        <a:lstStyle/>
        <a:p>
          <a:r>
            <a:rPr lang="en-GB" dirty="0"/>
            <a:t>Generate standard contract / </a:t>
          </a:r>
          <a:r>
            <a:rPr lang="en-GB" dirty="0" err="1"/>
            <a:t>injest</a:t>
          </a:r>
          <a:r>
            <a:rPr lang="en-GB" dirty="0"/>
            <a:t> vendor paperwork</a:t>
          </a:r>
          <a:endParaRPr lang="en-US" dirty="0"/>
        </a:p>
      </dgm:t>
    </dgm:pt>
    <dgm:pt modelId="{ADC867D1-56A7-4EB0-82B5-F34973D78CC9}" type="parTrans" cxnId="{0B8FEFCB-7700-4299-96DF-C78D57BB451C}">
      <dgm:prSet/>
      <dgm:spPr/>
      <dgm:t>
        <a:bodyPr/>
        <a:lstStyle/>
        <a:p>
          <a:endParaRPr lang="en-US"/>
        </a:p>
      </dgm:t>
    </dgm:pt>
    <dgm:pt modelId="{E7F0AABD-5AC8-4053-9079-8218EA6DDAE3}" type="sibTrans" cxnId="{0B8FEFCB-7700-4299-96DF-C78D57BB451C}">
      <dgm:prSet/>
      <dgm:spPr/>
      <dgm:t>
        <a:bodyPr/>
        <a:lstStyle/>
        <a:p>
          <a:endParaRPr lang="en-US"/>
        </a:p>
      </dgm:t>
    </dgm:pt>
    <dgm:pt modelId="{3796D64F-215B-4628-9C23-B46A526A3A85}">
      <dgm:prSet phldrT="[Text]"/>
      <dgm:spPr/>
      <dgm:t>
        <a:bodyPr/>
        <a:lstStyle/>
        <a:p>
          <a:r>
            <a:rPr lang="en-GB" dirty="0"/>
            <a:t>Optional generate terms</a:t>
          </a:r>
          <a:endParaRPr lang="en-US" dirty="0"/>
        </a:p>
      </dgm:t>
    </dgm:pt>
    <dgm:pt modelId="{38D58338-C6B1-4AC7-938C-9B7F7C8955B7}" type="parTrans" cxnId="{68165CF6-1A32-4D8D-B8F0-9349EEF3BC43}">
      <dgm:prSet/>
      <dgm:spPr/>
      <dgm:t>
        <a:bodyPr/>
        <a:lstStyle/>
        <a:p>
          <a:endParaRPr lang="en-US"/>
        </a:p>
      </dgm:t>
    </dgm:pt>
    <dgm:pt modelId="{7B958451-9DFD-4C0B-AB16-86D7BFB81027}" type="sibTrans" cxnId="{68165CF6-1A32-4D8D-B8F0-9349EEF3BC43}">
      <dgm:prSet/>
      <dgm:spPr/>
      <dgm:t>
        <a:bodyPr/>
        <a:lstStyle/>
        <a:p>
          <a:endParaRPr lang="en-US"/>
        </a:p>
      </dgm:t>
    </dgm:pt>
    <dgm:pt modelId="{664C1B98-0DA1-4611-BFD0-7FA1D71A34EF}">
      <dgm:prSet phldrT="[Text]"/>
      <dgm:spPr/>
      <dgm:t>
        <a:bodyPr/>
        <a:lstStyle/>
        <a:p>
          <a:r>
            <a:rPr lang="en-GB" dirty="0"/>
            <a:t>Collab on redlines through IC</a:t>
          </a:r>
          <a:endParaRPr lang="en-US" dirty="0"/>
        </a:p>
      </dgm:t>
    </dgm:pt>
    <dgm:pt modelId="{5EDB45D7-FA64-4D45-A5CA-E1D9A80E3A84}" type="parTrans" cxnId="{F9483A04-FEA2-4FA7-A484-5B060FD14717}">
      <dgm:prSet/>
      <dgm:spPr/>
      <dgm:t>
        <a:bodyPr/>
        <a:lstStyle/>
        <a:p>
          <a:endParaRPr lang="en-US"/>
        </a:p>
      </dgm:t>
    </dgm:pt>
    <dgm:pt modelId="{1FA28F40-645A-4167-9D13-19D3C68E8AC9}" type="sibTrans" cxnId="{F9483A04-FEA2-4FA7-A484-5B060FD14717}">
      <dgm:prSet/>
      <dgm:spPr/>
      <dgm:t>
        <a:bodyPr/>
        <a:lstStyle/>
        <a:p>
          <a:endParaRPr lang="en-US"/>
        </a:p>
      </dgm:t>
    </dgm:pt>
    <dgm:pt modelId="{062CD673-4BAF-4217-99E5-680C879990E5}">
      <dgm:prSet phldrT="[Text]"/>
      <dgm:spPr/>
      <dgm:t>
        <a:bodyPr/>
        <a:lstStyle/>
        <a:p>
          <a:r>
            <a:rPr lang="en-GB" dirty="0"/>
            <a:t>Execute approval</a:t>
          </a:r>
          <a:endParaRPr lang="en-US" dirty="0"/>
        </a:p>
      </dgm:t>
    </dgm:pt>
    <dgm:pt modelId="{9581FA52-1E4E-4536-87D8-59C86DF2E8B2}" type="parTrans" cxnId="{AA13D3CA-ACC0-4C25-A306-C9654327D71C}">
      <dgm:prSet/>
      <dgm:spPr/>
      <dgm:t>
        <a:bodyPr/>
        <a:lstStyle/>
        <a:p>
          <a:endParaRPr lang="en-US"/>
        </a:p>
      </dgm:t>
    </dgm:pt>
    <dgm:pt modelId="{4D26BE71-16C4-48DC-905B-F124B7011495}" type="sibTrans" cxnId="{AA13D3CA-ACC0-4C25-A306-C9654327D71C}">
      <dgm:prSet/>
      <dgm:spPr/>
      <dgm:t>
        <a:bodyPr/>
        <a:lstStyle/>
        <a:p>
          <a:endParaRPr lang="en-US"/>
        </a:p>
      </dgm:t>
    </dgm:pt>
    <dgm:pt modelId="{663E5CCC-D852-48E3-ACA9-8558C2F85016}">
      <dgm:prSet phldrT="[Text]"/>
      <dgm:spPr/>
      <dgm:t>
        <a:bodyPr/>
        <a:lstStyle/>
        <a:p>
          <a:r>
            <a:rPr lang="en-GB" dirty="0"/>
            <a:t>Alerts, Notes, Amendment management.</a:t>
          </a:r>
          <a:endParaRPr lang="en-US" dirty="0"/>
        </a:p>
      </dgm:t>
    </dgm:pt>
    <dgm:pt modelId="{330442A9-5D9F-45FE-A5EB-36158E947D01}" type="parTrans" cxnId="{DF1CB76C-3F88-4AAD-BBA0-0B22804679CB}">
      <dgm:prSet/>
      <dgm:spPr/>
      <dgm:t>
        <a:bodyPr/>
        <a:lstStyle/>
        <a:p>
          <a:endParaRPr lang="en-US"/>
        </a:p>
      </dgm:t>
    </dgm:pt>
    <dgm:pt modelId="{70DAD018-85E9-40A0-86B9-3A09ABB4A519}" type="sibTrans" cxnId="{DF1CB76C-3F88-4AAD-BBA0-0B22804679CB}">
      <dgm:prSet/>
      <dgm:spPr/>
      <dgm:t>
        <a:bodyPr/>
        <a:lstStyle/>
        <a:p>
          <a:endParaRPr lang="en-US"/>
        </a:p>
      </dgm:t>
    </dgm:pt>
    <dgm:pt modelId="{A968A72D-3F71-45B2-B1CF-A4F0A19266E4}">
      <dgm:prSet phldrT="[Text]"/>
      <dgm:spPr/>
      <dgm:t>
        <a:bodyPr/>
        <a:lstStyle/>
        <a:p>
          <a:r>
            <a:rPr lang="en-GB" dirty="0"/>
            <a:t>Archive/Delete</a:t>
          </a:r>
          <a:endParaRPr lang="en-US" dirty="0"/>
        </a:p>
      </dgm:t>
    </dgm:pt>
    <dgm:pt modelId="{B9CBF03B-AE4F-4E37-BB49-1C874A5BB2BA}" type="parTrans" cxnId="{432CDB8A-BC7C-4EB1-ADE0-671AD4E7F4FF}">
      <dgm:prSet/>
      <dgm:spPr/>
      <dgm:t>
        <a:bodyPr/>
        <a:lstStyle/>
        <a:p>
          <a:endParaRPr lang="en-US"/>
        </a:p>
      </dgm:t>
    </dgm:pt>
    <dgm:pt modelId="{5825BA84-26D2-4E93-8FCF-EECC2F16F05D}" type="sibTrans" cxnId="{432CDB8A-BC7C-4EB1-ADE0-671AD4E7F4FF}">
      <dgm:prSet/>
      <dgm:spPr/>
      <dgm:t>
        <a:bodyPr/>
        <a:lstStyle/>
        <a:p>
          <a:endParaRPr lang="en-US"/>
        </a:p>
      </dgm:t>
    </dgm:pt>
    <dgm:pt modelId="{A7538098-279A-408A-9F0B-91FC5CF9EAD9}">
      <dgm:prSet phldrT="[Text]"/>
      <dgm:spPr/>
      <dgm:t>
        <a:bodyPr/>
        <a:lstStyle/>
        <a:p>
          <a:r>
            <a:rPr lang="en-GB" dirty="0"/>
            <a:t>Analytics/Reporting</a:t>
          </a:r>
          <a:endParaRPr lang="en-US" dirty="0"/>
        </a:p>
      </dgm:t>
    </dgm:pt>
    <dgm:pt modelId="{E090D7C5-0F4E-440F-9435-BD7E594EAE3A}" type="parTrans" cxnId="{C086ECD0-BA1E-4936-B51A-20998EF6BA65}">
      <dgm:prSet/>
      <dgm:spPr/>
      <dgm:t>
        <a:bodyPr/>
        <a:lstStyle/>
        <a:p>
          <a:endParaRPr lang="en-US"/>
        </a:p>
      </dgm:t>
    </dgm:pt>
    <dgm:pt modelId="{705A52C5-A406-49A6-9D5C-F02BE57B3C07}" type="sibTrans" cxnId="{C086ECD0-BA1E-4936-B51A-20998EF6BA65}">
      <dgm:prSet/>
      <dgm:spPr/>
      <dgm:t>
        <a:bodyPr/>
        <a:lstStyle/>
        <a:p>
          <a:endParaRPr lang="en-US"/>
        </a:p>
      </dgm:t>
    </dgm:pt>
    <dgm:pt modelId="{D2FC621B-B484-4086-A3B4-A79D950C6D9F}">
      <dgm:prSet phldrT="[Text]"/>
      <dgm:spPr/>
      <dgm:t>
        <a:bodyPr/>
        <a:lstStyle/>
        <a:p>
          <a:r>
            <a:rPr lang="en-GB" dirty="0"/>
            <a:t>Re-Contract</a:t>
          </a:r>
          <a:endParaRPr lang="en-US" dirty="0"/>
        </a:p>
      </dgm:t>
    </dgm:pt>
    <dgm:pt modelId="{003F68BE-9D4D-4188-8FA3-954243EB2F3C}" type="parTrans" cxnId="{66881CDA-EF43-4008-9D8E-512A98E5C5E3}">
      <dgm:prSet/>
      <dgm:spPr/>
      <dgm:t>
        <a:bodyPr/>
        <a:lstStyle/>
        <a:p>
          <a:endParaRPr lang="en-US"/>
        </a:p>
      </dgm:t>
    </dgm:pt>
    <dgm:pt modelId="{A0BD70D2-E7B3-4A89-87B8-E33728F04E98}" type="sibTrans" cxnId="{66881CDA-EF43-4008-9D8E-512A98E5C5E3}">
      <dgm:prSet/>
      <dgm:spPr/>
      <dgm:t>
        <a:bodyPr/>
        <a:lstStyle/>
        <a:p>
          <a:endParaRPr lang="en-US"/>
        </a:p>
      </dgm:t>
    </dgm:pt>
    <dgm:pt modelId="{7614907E-2FE7-4D0E-A080-10ED41227A9E}" type="pres">
      <dgm:prSet presAssocID="{767CB749-1EDA-4B6A-9477-F07A8D719892}" presName="Name0" presStyleCnt="0">
        <dgm:presLayoutVars>
          <dgm:dir/>
          <dgm:animLvl val="lvl"/>
          <dgm:resizeHandles val="exact"/>
        </dgm:presLayoutVars>
      </dgm:prSet>
      <dgm:spPr/>
    </dgm:pt>
    <dgm:pt modelId="{1218B3F9-56B6-47B2-AA17-26D0DBAF7F6C}" type="pres">
      <dgm:prSet presAssocID="{767CB749-1EDA-4B6A-9477-F07A8D719892}" presName="tSp" presStyleCnt="0"/>
      <dgm:spPr/>
    </dgm:pt>
    <dgm:pt modelId="{AD56312D-0352-4FD0-8BE2-1959C19A97B0}" type="pres">
      <dgm:prSet presAssocID="{767CB749-1EDA-4B6A-9477-F07A8D719892}" presName="bSp" presStyleCnt="0"/>
      <dgm:spPr/>
    </dgm:pt>
    <dgm:pt modelId="{0CBF86EC-FE57-4036-B5F4-5C903F0C94B2}" type="pres">
      <dgm:prSet presAssocID="{767CB749-1EDA-4B6A-9477-F07A8D719892}" presName="process" presStyleCnt="0"/>
      <dgm:spPr/>
    </dgm:pt>
    <dgm:pt modelId="{B565809F-31B7-4807-A457-7ECEB09696CB}" type="pres">
      <dgm:prSet presAssocID="{994111E4-418F-4F24-8F19-D4FC8BA89116}" presName="composite1" presStyleCnt="0"/>
      <dgm:spPr/>
    </dgm:pt>
    <dgm:pt modelId="{78A0B42C-39C6-4986-93F4-EFA56CB1F330}" type="pres">
      <dgm:prSet presAssocID="{994111E4-418F-4F24-8F19-D4FC8BA89116}" presName="dummyNode1" presStyleLbl="node1" presStyleIdx="0" presStyleCnt="7"/>
      <dgm:spPr/>
    </dgm:pt>
    <dgm:pt modelId="{8D5121F1-56F8-4F2C-ADF2-B9A7BE959E51}" type="pres">
      <dgm:prSet presAssocID="{994111E4-418F-4F24-8F19-D4FC8BA89116}" presName="childNode1" presStyleLbl="bgAcc1" presStyleIdx="0" presStyleCnt="7">
        <dgm:presLayoutVars>
          <dgm:bulletEnabled val="1"/>
        </dgm:presLayoutVars>
      </dgm:prSet>
      <dgm:spPr/>
    </dgm:pt>
    <dgm:pt modelId="{D56F98E5-D198-4C68-A96D-6CB79F15BD80}" type="pres">
      <dgm:prSet presAssocID="{994111E4-418F-4F24-8F19-D4FC8BA89116}" presName="childNode1tx" presStyleLbl="bgAcc1" presStyleIdx="0" presStyleCnt="7">
        <dgm:presLayoutVars>
          <dgm:bulletEnabled val="1"/>
        </dgm:presLayoutVars>
      </dgm:prSet>
      <dgm:spPr/>
    </dgm:pt>
    <dgm:pt modelId="{71B7E438-C9C9-47F0-ADF9-49636BB9EBC3}" type="pres">
      <dgm:prSet presAssocID="{994111E4-418F-4F24-8F19-D4FC8BA89116}" presName="parentNode1" presStyleLbl="node1" presStyleIdx="0" presStyleCnt="7">
        <dgm:presLayoutVars>
          <dgm:chMax val="1"/>
          <dgm:bulletEnabled val="1"/>
        </dgm:presLayoutVars>
      </dgm:prSet>
      <dgm:spPr/>
    </dgm:pt>
    <dgm:pt modelId="{3EB8DA64-324E-4E48-9F9E-2F85197813BE}" type="pres">
      <dgm:prSet presAssocID="{994111E4-418F-4F24-8F19-D4FC8BA89116}" presName="connSite1" presStyleCnt="0"/>
      <dgm:spPr/>
    </dgm:pt>
    <dgm:pt modelId="{A28C0CC3-3750-47C5-BAE0-B812104D01DA}" type="pres">
      <dgm:prSet presAssocID="{F614F41B-51D0-416D-AC06-EA90571F4EF4}" presName="Name9" presStyleLbl="sibTrans2D1" presStyleIdx="0" presStyleCnt="6"/>
      <dgm:spPr/>
    </dgm:pt>
    <dgm:pt modelId="{97E3D836-04F8-4113-89E0-FAB2A9C8AF3E}" type="pres">
      <dgm:prSet presAssocID="{5ACEEF10-D557-435D-9948-BB266602078C}" presName="composite2" presStyleCnt="0"/>
      <dgm:spPr/>
    </dgm:pt>
    <dgm:pt modelId="{80F006B9-493B-47C0-B769-BCF4F8FCF7AA}" type="pres">
      <dgm:prSet presAssocID="{5ACEEF10-D557-435D-9948-BB266602078C}" presName="dummyNode2" presStyleLbl="node1" presStyleIdx="0" presStyleCnt="7"/>
      <dgm:spPr/>
    </dgm:pt>
    <dgm:pt modelId="{5C68ECDC-CA19-4C41-8687-77C9D077762C}" type="pres">
      <dgm:prSet presAssocID="{5ACEEF10-D557-435D-9948-BB266602078C}" presName="childNode2" presStyleLbl="bgAcc1" presStyleIdx="1" presStyleCnt="7">
        <dgm:presLayoutVars>
          <dgm:bulletEnabled val="1"/>
        </dgm:presLayoutVars>
      </dgm:prSet>
      <dgm:spPr/>
    </dgm:pt>
    <dgm:pt modelId="{16B697F1-EC95-42ED-83D2-F60E3201C142}" type="pres">
      <dgm:prSet presAssocID="{5ACEEF10-D557-435D-9948-BB266602078C}" presName="childNode2tx" presStyleLbl="bgAcc1" presStyleIdx="1" presStyleCnt="7">
        <dgm:presLayoutVars>
          <dgm:bulletEnabled val="1"/>
        </dgm:presLayoutVars>
      </dgm:prSet>
      <dgm:spPr/>
    </dgm:pt>
    <dgm:pt modelId="{441FF68F-43DF-4C86-9726-072BFEDEDA7F}" type="pres">
      <dgm:prSet presAssocID="{5ACEEF10-D557-435D-9948-BB266602078C}" presName="parentNode2" presStyleLbl="node1" presStyleIdx="1" presStyleCnt="7">
        <dgm:presLayoutVars>
          <dgm:chMax val="0"/>
          <dgm:bulletEnabled val="1"/>
        </dgm:presLayoutVars>
      </dgm:prSet>
      <dgm:spPr/>
    </dgm:pt>
    <dgm:pt modelId="{27678D14-A172-496B-BE14-5131BDC696CA}" type="pres">
      <dgm:prSet presAssocID="{5ACEEF10-D557-435D-9948-BB266602078C}" presName="connSite2" presStyleCnt="0"/>
      <dgm:spPr/>
    </dgm:pt>
    <dgm:pt modelId="{F1DA7A65-2D78-4305-967D-2B8677C935B2}" type="pres">
      <dgm:prSet presAssocID="{7CCF4ABF-D4FE-4D0A-A91B-215D9A1F225B}" presName="Name18" presStyleLbl="sibTrans2D1" presStyleIdx="1" presStyleCnt="6"/>
      <dgm:spPr/>
    </dgm:pt>
    <dgm:pt modelId="{826AC8F4-2C8C-4B61-8456-B9E23200A049}" type="pres">
      <dgm:prSet presAssocID="{DAC38663-A820-407A-A77C-A3B5EE0D4FB6}" presName="composite1" presStyleCnt="0"/>
      <dgm:spPr/>
    </dgm:pt>
    <dgm:pt modelId="{DAF91267-BA6F-4CAE-9E11-F473FC60471F}" type="pres">
      <dgm:prSet presAssocID="{DAC38663-A820-407A-A77C-A3B5EE0D4FB6}" presName="dummyNode1" presStyleLbl="node1" presStyleIdx="1" presStyleCnt="7"/>
      <dgm:spPr/>
    </dgm:pt>
    <dgm:pt modelId="{A2E0ECBD-CA54-4BDF-84B4-D6955C69CA9B}" type="pres">
      <dgm:prSet presAssocID="{DAC38663-A820-407A-A77C-A3B5EE0D4FB6}" presName="childNode1" presStyleLbl="bgAcc1" presStyleIdx="2" presStyleCnt="7">
        <dgm:presLayoutVars>
          <dgm:bulletEnabled val="1"/>
        </dgm:presLayoutVars>
      </dgm:prSet>
      <dgm:spPr/>
    </dgm:pt>
    <dgm:pt modelId="{8D36AD78-B23F-410B-87E5-97D17F413368}" type="pres">
      <dgm:prSet presAssocID="{DAC38663-A820-407A-A77C-A3B5EE0D4FB6}" presName="childNode1tx" presStyleLbl="bgAcc1" presStyleIdx="2" presStyleCnt="7">
        <dgm:presLayoutVars>
          <dgm:bulletEnabled val="1"/>
        </dgm:presLayoutVars>
      </dgm:prSet>
      <dgm:spPr/>
    </dgm:pt>
    <dgm:pt modelId="{11FAF014-2FC2-46DF-ABF9-60F9C50FD22B}" type="pres">
      <dgm:prSet presAssocID="{DAC38663-A820-407A-A77C-A3B5EE0D4FB6}" presName="parentNode1" presStyleLbl="node1" presStyleIdx="2" presStyleCnt="7">
        <dgm:presLayoutVars>
          <dgm:chMax val="1"/>
          <dgm:bulletEnabled val="1"/>
        </dgm:presLayoutVars>
      </dgm:prSet>
      <dgm:spPr/>
    </dgm:pt>
    <dgm:pt modelId="{3853D3C0-8021-4857-9047-7784DB69E087}" type="pres">
      <dgm:prSet presAssocID="{DAC38663-A820-407A-A77C-A3B5EE0D4FB6}" presName="connSite1" presStyleCnt="0"/>
      <dgm:spPr/>
    </dgm:pt>
    <dgm:pt modelId="{6481F915-DC7F-4C0C-BE75-5F8DE1CF06E1}" type="pres">
      <dgm:prSet presAssocID="{42D27150-082E-4623-AFDF-BB5A3C3031A1}" presName="Name9" presStyleLbl="sibTrans2D1" presStyleIdx="2" presStyleCnt="6"/>
      <dgm:spPr/>
    </dgm:pt>
    <dgm:pt modelId="{EAD1BABA-4792-403B-82AC-9EA714F25C51}" type="pres">
      <dgm:prSet presAssocID="{ED10C0B6-E6D4-4CE4-B7E8-6505D9F9EE3C}" presName="composite2" presStyleCnt="0"/>
      <dgm:spPr/>
    </dgm:pt>
    <dgm:pt modelId="{BC6504B2-BF15-4FE0-AADA-484F2CA35FEB}" type="pres">
      <dgm:prSet presAssocID="{ED10C0B6-E6D4-4CE4-B7E8-6505D9F9EE3C}" presName="dummyNode2" presStyleLbl="node1" presStyleIdx="2" presStyleCnt="7"/>
      <dgm:spPr/>
    </dgm:pt>
    <dgm:pt modelId="{5AC62ABD-DF4D-4E98-8998-D52876CC20C9}" type="pres">
      <dgm:prSet presAssocID="{ED10C0B6-E6D4-4CE4-B7E8-6505D9F9EE3C}" presName="childNode2" presStyleLbl="bgAcc1" presStyleIdx="3" presStyleCnt="7">
        <dgm:presLayoutVars>
          <dgm:bulletEnabled val="1"/>
        </dgm:presLayoutVars>
      </dgm:prSet>
      <dgm:spPr/>
    </dgm:pt>
    <dgm:pt modelId="{56E0CC48-D4E0-47D1-A850-D63B98CC1D20}" type="pres">
      <dgm:prSet presAssocID="{ED10C0B6-E6D4-4CE4-B7E8-6505D9F9EE3C}" presName="childNode2tx" presStyleLbl="bgAcc1" presStyleIdx="3" presStyleCnt="7">
        <dgm:presLayoutVars>
          <dgm:bulletEnabled val="1"/>
        </dgm:presLayoutVars>
      </dgm:prSet>
      <dgm:spPr/>
    </dgm:pt>
    <dgm:pt modelId="{F94B289A-58F3-427F-A500-88E7E086DF31}" type="pres">
      <dgm:prSet presAssocID="{ED10C0B6-E6D4-4CE4-B7E8-6505D9F9EE3C}" presName="parentNode2" presStyleLbl="node1" presStyleIdx="3" presStyleCnt="7">
        <dgm:presLayoutVars>
          <dgm:chMax val="0"/>
          <dgm:bulletEnabled val="1"/>
        </dgm:presLayoutVars>
      </dgm:prSet>
      <dgm:spPr/>
    </dgm:pt>
    <dgm:pt modelId="{8788B6B9-B143-4027-9C67-72396883CD01}" type="pres">
      <dgm:prSet presAssocID="{ED10C0B6-E6D4-4CE4-B7E8-6505D9F9EE3C}" presName="connSite2" presStyleCnt="0"/>
      <dgm:spPr/>
    </dgm:pt>
    <dgm:pt modelId="{6FB292B4-4EB1-4AA8-A5C8-8A20FDD22B2C}" type="pres">
      <dgm:prSet presAssocID="{F16A8DA6-C513-44EC-A9B6-EF8550753625}" presName="Name18" presStyleLbl="sibTrans2D1" presStyleIdx="3" presStyleCnt="6"/>
      <dgm:spPr/>
    </dgm:pt>
    <dgm:pt modelId="{CBC197F8-02D1-4A69-B738-D4B26B9835B2}" type="pres">
      <dgm:prSet presAssocID="{8F9CA3C4-4C8B-42E2-AA0D-8EA6C119E2C1}" presName="composite1" presStyleCnt="0"/>
      <dgm:spPr/>
    </dgm:pt>
    <dgm:pt modelId="{4A94862F-985A-4A37-A30E-D81D8F8200CC}" type="pres">
      <dgm:prSet presAssocID="{8F9CA3C4-4C8B-42E2-AA0D-8EA6C119E2C1}" presName="dummyNode1" presStyleLbl="node1" presStyleIdx="3" presStyleCnt="7"/>
      <dgm:spPr/>
    </dgm:pt>
    <dgm:pt modelId="{BA644C82-29BF-422B-A08C-A91D4835CD18}" type="pres">
      <dgm:prSet presAssocID="{8F9CA3C4-4C8B-42E2-AA0D-8EA6C119E2C1}" presName="childNode1" presStyleLbl="bgAcc1" presStyleIdx="4" presStyleCnt="7">
        <dgm:presLayoutVars>
          <dgm:bulletEnabled val="1"/>
        </dgm:presLayoutVars>
      </dgm:prSet>
      <dgm:spPr/>
    </dgm:pt>
    <dgm:pt modelId="{F61328A2-7601-4A0C-88A0-6F854AD0EC26}" type="pres">
      <dgm:prSet presAssocID="{8F9CA3C4-4C8B-42E2-AA0D-8EA6C119E2C1}" presName="childNode1tx" presStyleLbl="bgAcc1" presStyleIdx="4" presStyleCnt="7">
        <dgm:presLayoutVars>
          <dgm:bulletEnabled val="1"/>
        </dgm:presLayoutVars>
      </dgm:prSet>
      <dgm:spPr/>
    </dgm:pt>
    <dgm:pt modelId="{CEDA8FE9-0425-4775-8EAA-BBBE02F81644}" type="pres">
      <dgm:prSet presAssocID="{8F9CA3C4-4C8B-42E2-AA0D-8EA6C119E2C1}" presName="parentNode1" presStyleLbl="node1" presStyleIdx="4" presStyleCnt="7">
        <dgm:presLayoutVars>
          <dgm:chMax val="1"/>
          <dgm:bulletEnabled val="1"/>
        </dgm:presLayoutVars>
      </dgm:prSet>
      <dgm:spPr/>
    </dgm:pt>
    <dgm:pt modelId="{EE03504A-99AC-4FA2-BD76-2A6E03A285EA}" type="pres">
      <dgm:prSet presAssocID="{8F9CA3C4-4C8B-42E2-AA0D-8EA6C119E2C1}" presName="connSite1" presStyleCnt="0"/>
      <dgm:spPr/>
    </dgm:pt>
    <dgm:pt modelId="{DF2D0D55-4924-4D10-8535-2037C8227C1D}" type="pres">
      <dgm:prSet presAssocID="{DEF2DAC5-C16B-465B-A6D3-02EA39DF0827}" presName="Name9" presStyleLbl="sibTrans2D1" presStyleIdx="4" presStyleCnt="6"/>
      <dgm:spPr/>
    </dgm:pt>
    <dgm:pt modelId="{ABAE8469-97BC-47C0-8E77-7B336E33CA79}" type="pres">
      <dgm:prSet presAssocID="{30B340D8-BB7F-4CCA-90C8-2753708BA1DF}" presName="composite2" presStyleCnt="0"/>
      <dgm:spPr/>
    </dgm:pt>
    <dgm:pt modelId="{7F1B33ED-EF43-4044-9160-92FAF17A5D89}" type="pres">
      <dgm:prSet presAssocID="{30B340D8-BB7F-4CCA-90C8-2753708BA1DF}" presName="dummyNode2" presStyleLbl="node1" presStyleIdx="4" presStyleCnt="7"/>
      <dgm:spPr/>
    </dgm:pt>
    <dgm:pt modelId="{99E4A5F2-403D-4CBB-95D4-76715B66888F}" type="pres">
      <dgm:prSet presAssocID="{30B340D8-BB7F-4CCA-90C8-2753708BA1DF}" presName="childNode2" presStyleLbl="bgAcc1" presStyleIdx="5" presStyleCnt="7">
        <dgm:presLayoutVars>
          <dgm:bulletEnabled val="1"/>
        </dgm:presLayoutVars>
      </dgm:prSet>
      <dgm:spPr/>
    </dgm:pt>
    <dgm:pt modelId="{C9C80E95-B791-4861-94B5-E9CA5BD7AF99}" type="pres">
      <dgm:prSet presAssocID="{30B340D8-BB7F-4CCA-90C8-2753708BA1DF}" presName="childNode2tx" presStyleLbl="bgAcc1" presStyleIdx="5" presStyleCnt="7">
        <dgm:presLayoutVars>
          <dgm:bulletEnabled val="1"/>
        </dgm:presLayoutVars>
      </dgm:prSet>
      <dgm:spPr/>
    </dgm:pt>
    <dgm:pt modelId="{C0FBC400-9972-4F6C-A8ED-2E4EFE40BD94}" type="pres">
      <dgm:prSet presAssocID="{30B340D8-BB7F-4CCA-90C8-2753708BA1DF}" presName="parentNode2" presStyleLbl="node1" presStyleIdx="5" presStyleCnt="7">
        <dgm:presLayoutVars>
          <dgm:chMax val="0"/>
          <dgm:bulletEnabled val="1"/>
        </dgm:presLayoutVars>
      </dgm:prSet>
      <dgm:spPr/>
    </dgm:pt>
    <dgm:pt modelId="{64D2AAC3-B2E9-48DE-B9D8-1D2415CC3DE9}" type="pres">
      <dgm:prSet presAssocID="{30B340D8-BB7F-4CCA-90C8-2753708BA1DF}" presName="connSite2" presStyleCnt="0"/>
      <dgm:spPr/>
    </dgm:pt>
    <dgm:pt modelId="{6EDB44FD-C27A-4D86-A2BC-6D853CEB9118}" type="pres">
      <dgm:prSet presAssocID="{6459EE95-C5BA-4EF8-BF9B-72ABDA78F58D}" presName="Name18" presStyleLbl="sibTrans2D1" presStyleIdx="5" presStyleCnt="6"/>
      <dgm:spPr/>
    </dgm:pt>
    <dgm:pt modelId="{7436DAC4-E0FB-4CD0-95E7-29FDE48D8F5D}" type="pres">
      <dgm:prSet presAssocID="{0F2522B9-23E5-45CB-A57A-DA2FFB4BE91D}" presName="composite1" presStyleCnt="0"/>
      <dgm:spPr/>
    </dgm:pt>
    <dgm:pt modelId="{349ACEA5-CFD4-4986-A7E8-6E15AF0D32F7}" type="pres">
      <dgm:prSet presAssocID="{0F2522B9-23E5-45CB-A57A-DA2FFB4BE91D}" presName="dummyNode1" presStyleLbl="node1" presStyleIdx="5" presStyleCnt="7"/>
      <dgm:spPr/>
    </dgm:pt>
    <dgm:pt modelId="{DF8CC3C5-2240-4A99-A076-9566A4B82BB5}" type="pres">
      <dgm:prSet presAssocID="{0F2522B9-23E5-45CB-A57A-DA2FFB4BE91D}" presName="childNode1" presStyleLbl="bgAcc1" presStyleIdx="6" presStyleCnt="7">
        <dgm:presLayoutVars>
          <dgm:bulletEnabled val="1"/>
        </dgm:presLayoutVars>
      </dgm:prSet>
      <dgm:spPr/>
    </dgm:pt>
    <dgm:pt modelId="{AFAE03C7-4512-4A00-8EBB-C3202148B1DA}" type="pres">
      <dgm:prSet presAssocID="{0F2522B9-23E5-45CB-A57A-DA2FFB4BE91D}" presName="childNode1tx" presStyleLbl="bgAcc1" presStyleIdx="6" presStyleCnt="7">
        <dgm:presLayoutVars>
          <dgm:bulletEnabled val="1"/>
        </dgm:presLayoutVars>
      </dgm:prSet>
      <dgm:spPr/>
    </dgm:pt>
    <dgm:pt modelId="{5E42351B-0814-4667-8C46-AF183DE75FF5}" type="pres">
      <dgm:prSet presAssocID="{0F2522B9-23E5-45CB-A57A-DA2FFB4BE91D}" presName="parentNode1" presStyleLbl="node1" presStyleIdx="6" presStyleCnt="7">
        <dgm:presLayoutVars>
          <dgm:chMax val="1"/>
          <dgm:bulletEnabled val="1"/>
        </dgm:presLayoutVars>
      </dgm:prSet>
      <dgm:spPr/>
    </dgm:pt>
    <dgm:pt modelId="{79A22BCD-C269-46F4-92C3-8733E0BEFB34}" type="pres">
      <dgm:prSet presAssocID="{0F2522B9-23E5-45CB-A57A-DA2FFB4BE91D}" presName="connSite1" presStyleCnt="0"/>
      <dgm:spPr/>
    </dgm:pt>
  </dgm:ptLst>
  <dgm:cxnLst>
    <dgm:cxn modelId="{F9483A04-FEA2-4FA7-A484-5B060FD14717}" srcId="{DAC38663-A820-407A-A77C-A3B5EE0D4FB6}" destId="{664C1B98-0DA1-4611-BFD0-7FA1D71A34EF}" srcOrd="2" destOrd="0" parTransId="{5EDB45D7-FA64-4D45-A5CA-E1D9A80E3A84}" sibTransId="{1FA28F40-645A-4167-9D13-19D3C68E8AC9}"/>
    <dgm:cxn modelId="{81140711-966F-4D31-AA6C-B84008AA04E5}" srcId="{767CB749-1EDA-4B6A-9477-F07A8D719892}" destId="{0F2522B9-23E5-45CB-A57A-DA2FFB4BE91D}" srcOrd="6" destOrd="0" parTransId="{89247D88-B415-494E-9358-EA88C26ED7E4}" sibTransId="{4F0636BA-0FFF-4F5B-B3A8-7297ED10CEB8}"/>
    <dgm:cxn modelId="{F69CDC15-A34B-4302-B7F1-EB5EEB208FB9}" type="presOf" srcId="{B09F6B86-4AD4-46B4-955B-9E125ACA46AC}" destId="{F61328A2-7601-4A0C-88A0-6F854AD0EC26}" srcOrd="1" destOrd="1" presId="urn:microsoft.com/office/officeart/2005/8/layout/hProcess4"/>
    <dgm:cxn modelId="{B6DE0316-027B-4168-9836-EF0E8BDA5450}" type="presOf" srcId="{3796D64F-215B-4628-9C23-B46A526A3A85}" destId="{8D36AD78-B23F-410B-87E5-97D17F413368}" srcOrd="1" destOrd="1" presId="urn:microsoft.com/office/officeart/2005/8/layout/hProcess4"/>
    <dgm:cxn modelId="{55021F16-3FE6-43B2-8DBA-4D36FC311AAE}" srcId="{ED10C0B6-E6D4-4CE4-B7E8-6505D9F9EE3C}" destId="{9134CE2A-AFB5-4AC0-93DA-F677F24A7375}" srcOrd="0" destOrd="0" parTransId="{9953B52A-7611-4384-99EE-91F880E76E48}" sibTransId="{92C08935-5034-46C0-BB0C-910DBB1BF106}"/>
    <dgm:cxn modelId="{1C88DB1B-15DE-4DF2-B617-A7E7ECDB010C}" type="presOf" srcId="{9D848984-FE3F-42F8-BD05-7A5CDCE8612E}" destId="{8D36AD78-B23F-410B-87E5-97D17F413368}" srcOrd="1" destOrd="0" presId="urn:microsoft.com/office/officeart/2005/8/layout/hProcess4"/>
    <dgm:cxn modelId="{8D6F6B1C-292A-4BF7-9D5F-803E854B7F6F}" srcId="{5ACEEF10-D557-435D-9948-BB266602078C}" destId="{E8E6B8C6-09A2-4DE4-BABE-1459C95DA81C}" srcOrd="1" destOrd="0" parTransId="{0CD9CB22-6AFF-4B05-9C8B-2472295B0D5D}" sibTransId="{94527B86-1B28-482F-9C51-36113BE8C495}"/>
    <dgm:cxn modelId="{D17C9223-CBD0-4264-B6EC-4327EFE14918}" srcId="{767CB749-1EDA-4B6A-9477-F07A8D719892}" destId="{ED10C0B6-E6D4-4CE4-B7E8-6505D9F9EE3C}" srcOrd="3" destOrd="0" parTransId="{C8B7C1E8-834C-4DFE-BE9E-C64051F023CA}" sibTransId="{F16A8DA6-C513-44EC-A9B6-EF8550753625}"/>
    <dgm:cxn modelId="{441A7426-AEDB-48D0-A022-4DDC28951CD4}" type="presOf" srcId="{664C1B98-0DA1-4611-BFD0-7FA1D71A34EF}" destId="{8D36AD78-B23F-410B-87E5-97D17F413368}" srcOrd="1" destOrd="2" presId="urn:microsoft.com/office/officeart/2005/8/layout/hProcess4"/>
    <dgm:cxn modelId="{5AD0B927-FA89-49DA-84A1-5154DC911D5F}" type="presOf" srcId="{E002A040-F468-4FFD-BA08-D22803AA4A9F}" destId="{8D5121F1-56F8-4F2C-ADF2-B9A7BE959E51}" srcOrd="0" destOrd="0" presId="urn:microsoft.com/office/officeart/2005/8/layout/hProcess4"/>
    <dgm:cxn modelId="{8880F02B-AE8A-4A15-AFD5-FAD7946E5A41}" type="presOf" srcId="{062CD673-4BAF-4217-99E5-680C879990E5}" destId="{56E0CC48-D4E0-47D1-A850-D63B98CC1D20}" srcOrd="1" destOrd="1" presId="urn:microsoft.com/office/officeart/2005/8/layout/hProcess4"/>
    <dgm:cxn modelId="{1BD07D2F-CD40-46BB-A25A-35E89F5F71F6}" type="presOf" srcId="{3796D64F-215B-4628-9C23-B46A526A3A85}" destId="{A2E0ECBD-CA54-4BDF-84B4-D6955C69CA9B}" srcOrd="0" destOrd="1" presId="urn:microsoft.com/office/officeart/2005/8/layout/hProcess4"/>
    <dgm:cxn modelId="{FC35EC33-BFBC-446D-9603-5BD44A63B3FF}" type="presOf" srcId="{994111E4-418F-4F24-8F19-D4FC8BA89116}" destId="{71B7E438-C9C9-47F0-ADF9-49636BB9EBC3}" srcOrd="0" destOrd="0" presId="urn:microsoft.com/office/officeart/2005/8/layout/hProcess4"/>
    <dgm:cxn modelId="{8B8CB45B-4E3C-4BE9-B128-8475DB169D4D}" type="presOf" srcId="{5ACEEF10-D557-435D-9948-BB266602078C}" destId="{441FF68F-43DF-4C86-9726-072BFEDEDA7F}" srcOrd="0" destOrd="0" presId="urn:microsoft.com/office/officeart/2005/8/layout/hProcess4"/>
    <dgm:cxn modelId="{0DF46D5F-04C4-4ABF-83F3-0DE432BAD818}" srcId="{994111E4-418F-4F24-8F19-D4FC8BA89116}" destId="{9F639E7B-7214-442A-A96A-C2A7A8378900}" srcOrd="1" destOrd="0" parTransId="{5AE80B3C-FABB-4CFE-9D80-BF90BAC62B90}" sibTransId="{AE233E70-523E-4320-82D0-2409E203D791}"/>
    <dgm:cxn modelId="{CC38A942-2034-4E7B-88FA-860870E0B1F2}" srcId="{5ACEEF10-D557-435D-9948-BB266602078C}" destId="{1AF9F347-E540-4979-9A54-4EA27EC7830D}" srcOrd="0" destOrd="0" parTransId="{2BFE89B1-ABEC-4135-A472-FD6E43CF9C71}" sibTransId="{E787826A-CB69-4637-B730-52693EDC69D5}"/>
    <dgm:cxn modelId="{09518B66-2439-43C8-8066-76D79EE1747F}" type="presOf" srcId="{9F639E7B-7214-442A-A96A-C2A7A8378900}" destId="{8D5121F1-56F8-4F2C-ADF2-B9A7BE959E51}" srcOrd="0" destOrd="1" presId="urn:microsoft.com/office/officeart/2005/8/layout/hProcess4"/>
    <dgm:cxn modelId="{62909168-CF54-41E6-832D-E9A2E06F08D1}" type="presOf" srcId="{42D27150-082E-4623-AFDF-BB5A3C3031A1}" destId="{6481F915-DC7F-4C0C-BE75-5F8DE1CF06E1}" srcOrd="0" destOrd="0" presId="urn:microsoft.com/office/officeart/2005/8/layout/hProcess4"/>
    <dgm:cxn modelId="{58E0A748-9911-48E6-959F-C0153126F66D}" type="presOf" srcId="{0F2522B9-23E5-45CB-A57A-DA2FFB4BE91D}" destId="{5E42351B-0814-4667-8C46-AF183DE75FF5}" srcOrd="0" destOrd="0" presId="urn:microsoft.com/office/officeart/2005/8/layout/hProcess4"/>
    <dgm:cxn modelId="{8C9A8C49-BC3E-4D37-9407-CC82FE570B45}" type="presOf" srcId="{D2FC621B-B484-4086-A3B4-A79D950C6D9F}" destId="{AFAE03C7-4512-4A00-8EBB-C3202148B1DA}" srcOrd="1" destOrd="1" presId="urn:microsoft.com/office/officeart/2005/8/layout/hProcess4"/>
    <dgm:cxn modelId="{290CF46A-DFE8-42C9-BFDA-D8C63C6BB469}" srcId="{767CB749-1EDA-4B6A-9477-F07A8D719892}" destId="{994111E4-418F-4F24-8F19-D4FC8BA89116}" srcOrd="0" destOrd="0" parTransId="{21554AA7-A3F4-41AF-9236-2C9B7EEEF0E4}" sibTransId="{F614F41B-51D0-416D-AC06-EA90571F4EF4}"/>
    <dgm:cxn modelId="{AC65576B-D6D6-493E-BC9A-494F91D2F717}" type="presOf" srcId="{8F9CA3C4-4C8B-42E2-AA0D-8EA6C119E2C1}" destId="{CEDA8FE9-0425-4775-8EAA-BBBE02F81644}" srcOrd="0" destOrd="0" presId="urn:microsoft.com/office/officeart/2005/8/layout/hProcess4"/>
    <dgm:cxn modelId="{DF1CB76C-3F88-4AAD-BBA0-0B22804679CB}" srcId="{30B340D8-BB7F-4CCA-90C8-2753708BA1DF}" destId="{663E5CCC-D852-48E3-ACA9-8558C2F85016}" srcOrd="0" destOrd="0" parTransId="{330442A9-5D9F-45FE-A5EB-36158E947D01}" sibTransId="{70DAD018-85E9-40A0-86B9-3A09ABB4A519}"/>
    <dgm:cxn modelId="{9DC7116E-ED87-4F85-8CCD-F9EE03E3DCCB}" type="presOf" srcId="{664C1B98-0DA1-4611-BFD0-7FA1D71A34EF}" destId="{A2E0ECBD-CA54-4BDF-84B4-D6955C69CA9B}" srcOrd="0" destOrd="2" presId="urn:microsoft.com/office/officeart/2005/8/layout/hProcess4"/>
    <dgm:cxn modelId="{40514B6F-67D2-4E59-A7C1-BBC09C12EEA3}" type="presOf" srcId="{6459EE95-C5BA-4EF8-BF9B-72ABDA78F58D}" destId="{6EDB44FD-C27A-4D86-A2BC-6D853CEB9118}" srcOrd="0" destOrd="0" presId="urn:microsoft.com/office/officeart/2005/8/layout/hProcess4"/>
    <dgm:cxn modelId="{16DA2D50-415C-4029-884D-74D6CFDB2887}" type="presOf" srcId="{663E5CCC-D852-48E3-ACA9-8558C2F85016}" destId="{99E4A5F2-403D-4CBB-95D4-76715B66888F}" srcOrd="0" destOrd="0" presId="urn:microsoft.com/office/officeart/2005/8/layout/hProcess4"/>
    <dgm:cxn modelId="{13A27050-7196-4BCE-BF75-38AAF40A26BC}" type="presOf" srcId="{A7538098-279A-408A-9F0B-91FC5CF9EAD9}" destId="{99E4A5F2-403D-4CBB-95D4-76715B66888F}" srcOrd="0" destOrd="1" presId="urn:microsoft.com/office/officeart/2005/8/layout/hProcess4"/>
    <dgm:cxn modelId="{C0748758-C18E-4553-8A0F-3D05183FC2FC}" type="presOf" srcId="{9134CE2A-AFB5-4AC0-93DA-F677F24A7375}" destId="{56E0CC48-D4E0-47D1-A850-D63B98CC1D20}" srcOrd="1" destOrd="0" presId="urn:microsoft.com/office/officeart/2005/8/layout/hProcess4"/>
    <dgm:cxn modelId="{FE6BEC78-E160-4483-8B9E-3037273B627E}" type="presOf" srcId="{A7538098-279A-408A-9F0B-91FC5CF9EAD9}" destId="{C9C80E95-B791-4861-94B5-E9CA5BD7AF99}" srcOrd="1" destOrd="1" presId="urn:microsoft.com/office/officeart/2005/8/layout/hProcess4"/>
    <dgm:cxn modelId="{596A1B79-030B-4D2E-96DE-F57C7955FAB0}" type="presOf" srcId="{ED10C0B6-E6D4-4CE4-B7E8-6505D9F9EE3C}" destId="{F94B289A-58F3-427F-A500-88E7E086DF31}" srcOrd="0" destOrd="0" presId="urn:microsoft.com/office/officeart/2005/8/layout/hProcess4"/>
    <dgm:cxn modelId="{4299DF59-32B6-4F3C-BC7F-5167EE9C6799}" srcId="{994111E4-418F-4F24-8F19-D4FC8BA89116}" destId="{E002A040-F468-4FFD-BA08-D22803AA4A9F}" srcOrd="0" destOrd="0" parTransId="{F6617C33-E464-4B3A-AB17-A160BF70AF88}" sibTransId="{7BE91653-2DCF-4673-9A8E-6BBEC2DF4B14}"/>
    <dgm:cxn modelId="{A9D0BD83-D407-4664-8712-7918F1F669DE}" srcId="{8F9CA3C4-4C8B-42E2-AA0D-8EA6C119E2C1}" destId="{B09F6B86-4AD4-46B4-955B-9E125ACA46AC}" srcOrd="1" destOrd="0" parTransId="{DB7D9453-9C68-40EC-9730-8EE187454318}" sibTransId="{01281A91-D61C-44E8-A788-4369D5022C76}"/>
    <dgm:cxn modelId="{D93B8484-E785-4483-B634-5EB15FA2CBEA}" type="presOf" srcId="{F16A8DA6-C513-44EC-A9B6-EF8550753625}" destId="{6FB292B4-4EB1-4AA8-A5C8-8A20FDD22B2C}" srcOrd="0" destOrd="0" presId="urn:microsoft.com/office/officeart/2005/8/layout/hProcess4"/>
    <dgm:cxn modelId="{333F9084-FA48-4352-819E-BD21E4F11022}" type="presOf" srcId="{663E5CCC-D852-48E3-ACA9-8558C2F85016}" destId="{C9C80E95-B791-4861-94B5-E9CA5BD7AF99}" srcOrd="1" destOrd="0" presId="urn:microsoft.com/office/officeart/2005/8/layout/hProcess4"/>
    <dgm:cxn modelId="{C0E8A186-7F73-4EE8-A529-48D88EA2E04B}" type="presOf" srcId="{F614F41B-51D0-416D-AC06-EA90571F4EF4}" destId="{A28C0CC3-3750-47C5-BAE0-B812104D01DA}" srcOrd="0" destOrd="0" presId="urn:microsoft.com/office/officeart/2005/8/layout/hProcess4"/>
    <dgm:cxn modelId="{1B9A538A-9A04-4D61-A5F7-B49B7BA88C54}" srcId="{767CB749-1EDA-4B6A-9477-F07A8D719892}" destId="{8F9CA3C4-4C8B-42E2-AA0D-8EA6C119E2C1}" srcOrd="4" destOrd="0" parTransId="{908549D3-826C-4F16-9D65-2C6BF4B66952}" sibTransId="{DEF2DAC5-C16B-465B-A6D3-02EA39DF0827}"/>
    <dgm:cxn modelId="{432CDB8A-BC7C-4EB1-ADE0-671AD4E7F4FF}" srcId="{0F2522B9-23E5-45CB-A57A-DA2FFB4BE91D}" destId="{A968A72D-3F71-45B2-B1CF-A4F0A19266E4}" srcOrd="0" destOrd="0" parTransId="{B9CBF03B-AE4F-4E37-BB49-1C874A5BB2BA}" sibTransId="{5825BA84-26D2-4E93-8FCF-EECC2F16F05D}"/>
    <dgm:cxn modelId="{C4A4FF8B-E9B5-4D60-A018-F1FDA35A853C}" type="presOf" srcId="{E002A040-F468-4FFD-BA08-D22803AA4A9F}" destId="{D56F98E5-D198-4C68-A96D-6CB79F15BD80}" srcOrd="1" destOrd="0" presId="urn:microsoft.com/office/officeart/2005/8/layout/hProcess4"/>
    <dgm:cxn modelId="{7B6E0C9A-9696-4622-8829-E95B6CF6D100}" srcId="{767CB749-1EDA-4B6A-9477-F07A8D719892}" destId="{30B340D8-BB7F-4CCA-90C8-2753708BA1DF}" srcOrd="5" destOrd="0" parTransId="{80F16B86-7198-4186-BB88-1A4892F6EC0D}" sibTransId="{6459EE95-C5BA-4EF8-BF9B-72ABDA78F58D}"/>
    <dgm:cxn modelId="{74A8159B-B98C-4C32-B5DE-2DEF870935BE}" type="presOf" srcId="{59A524BE-A7AC-49A4-8285-5BAA37B3C679}" destId="{BA644C82-29BF-422B-A08C-A91D4835CD18}" srcOrd="0" destOrd="0" presId="urn:microsoft.com/office/officeart/2005/8/layout/hProcess4"/>
    <dgm:cxn modelId="{0473F79F-5A9A-4C84-80CA-0254037FB526}" type="presOf" srcId="{A968A72D-3F71-45B2-B1CF-A4F0A19266E4}" destId="{AFAE03C7-4512-4A00-8EBB-C3202148B1DA}" srcOrd="1" destOrd="0" presId="urn:microsoft.com/office/officeart/2005/8/layout/hProcess4"/>
    <dgm:cxn modelId="{A57D21A4-A547-44FB-8044-0A5F25514259}" type="presOf" srcId="{E8E6B8C6-09A2-4DE4-BABE-1459C95DA81C}" destId="{5C68ECDC-CA19-4C41-8687-77C9D077762C}" srcOrd="0" destOrd="1" presId="urn:microsoft.com/office/officeart/2005/8/layout/hProcess4"/>
    <dgm:cxn modelId="{3E486CA4-679E-4908-B1F9-0B2295456EE0}" type="presOf" srcId="{D2FC621B-B484-4086-A3B4-A79D950C6D9F}" destId="{DF8CC3C5-2240-4A99-A076-9566A4B82BB5}" srcOrd="0" destOrd="1" presId="urn:microsoft.com/office/officeart/2005/8/layout/hProcess4"/>
    <dgm:cxn modelId="{82441FA8-3A49-4417-911D-CA5D0583C429}" srcId="{767CB749-1EDA-4B6A-9477-F07A8D719892}" destId="{DAC38663-A820-407A-A77C-A3B5EE0D4FB6}" srcOrd="2" destOrd="0" parTransId="{E9596CBA-42AE-4D14-8F8C-BD8A658D2163}" sibTransId="{42D27150-082E-4623-AFDF-BB5A3C3031A1}"/>
    <dgm:cxn modelId="{704862AA-9C0F-4086-BEE1-10BD1DD22A3E}" type="presOf" srcId="{9D848984-FE3F-42F8-BD05-7A5CDCE8612E}" destId="{A2E0ECBD-CA54-4BDF-84B4-D6955C69CA9B}" srcOrd="0" destOrd="0" presId="urn:microsoft.com/office/officeart/2005/8/layout/hProcess4"/>
    <dgm:cxn modelId="{3EF7ACAA-60E3-4B42-9B4E-396813669E1A}" type="presOf" srcId="{7CCF4ABF-D4FE-4D0A-A91B-215D9A1F225B}" destId="{F1DA7A65-2D78-4305-967D-2B8677C935B2}" srcOrd="0" destOrd="0" presId="urn:microsoft.com/office/officeart/2005/8/layout/hProcess4"/>
    <dgm:cxn modelId="{64C324AD-FD94-48EC-9445-9A5089CD6B68}" type="presOf" srcId="{9F639E7B-7214-442A-A96A-C2A7A8378900}" destId="{D56F98E5-D198-4C68-A96D-6CB79F15BD80}" srcOrd="1" destOrd="1" presId="urn:microsoft.com/office/officeart/2005/8/layout/hProcess4"/>
    <dgm:cxn modelId="{64195BAE-1E08-4AB3-AD96-29055E9BA0DA}" type="presOf" srcId="{DEF2DAC5-C16B-465B-A6D3-02EA39DF0827}" destId="{DF2D0D55-4924-4D10-8535-2037C8227C1D}" srcOrd="0" destOrd="0" presId="urn:microsoft.com/office/officeart/2005/8/layout/hProcess4"/>
    <dgm:cxn modelId="{7F8B17B0-A724-4C90-B487-8188DF9EBBB5}" type="presOf" srcId="{B09F6B86-4AD4-46B4-955B-9E125ACA46AC}" destId="{BA644C82-29BF-422B-A08C-A91D4835CD18}" srcOrd="0" destOrd="1" presId="urn:microsoft.com/office/officeart/2005/8/layout/hProcess4"/>
    <dgm:cxn modelId="{694073B1-0914-40F8-8DA6-5B00ECE8A89A}" type="presOf" srcId="{A968A72D-3F71-45B2-B1CF-A4F0A19266E4}" destId="{DF8CC3C5-2240-4A99-A076-9566A4B82BB5}" srcOrd="0" destOrd="0" presId="urn:microsoft.com/office/officeart/2005/8/layout/hProcess4"/>
    <dgm:cxn modelId="{096277BC-A1AE-4093-9B2D-63E902A6BC15}" type="presOf" srcId="{1AF9F347-E540-4979-9A54-4EA27EC7830D}" destId="{5C68ECDC-CA19-4C41-8687-77C9D077762C}" srcOrd="0" destOrd="0" presId="urn:microsoft.com/office/officeart/2005/8/layout/hProcess4"/>
    <dgm:cxn modelId="{470BB8BD-62D5-4AC4-911F-5CA404C7E87E}" type="presOf" srcId="{1AF9F347-E540-4979-9A54-4EA27EC7830D}" destId="{16B697F1-EC95-42ED-83D2-F60E3201C142}" srcOrd="1" destOrd="0" presId="urn:microsoft.com/office/officeart/2005/8/layout/hProcess4"/>
    <dgm:cxn modelId="{B29E33BF-7C5C-4645-8290-B5E8E0FB56E8}" srcId="{8F9CA3C4-4C8B-42E2-AA0D-8EA6C119E2C1}" destId="{59A524BE-A7AC-49A4-8285-5BAA37B3C679}" srcOrd="0" destOrd="0" parTransId="{357D8E47-D4CA-4E76-878C-4B71A1DC0579}" sibTransId="{AA8F5168-C1A5-4D71-93DF-AB88E23261B4}"/>
    <dgm:cxn modelId="{2036F8BF-942C-40A4-951F-CB8818D32F5C}" type="presOf" srcId="{DAC38663-A820-407A-A77C-A3B5EE0D4FB6}" destId="{11FAF014-2FC2-46DF-ABF9-60F9C50FD22B}" srcOrd="0" destOrd="0" presId="urn:microsoft.com/office/officeart/2005/8/layout/hProcess4"/>
    <dgm:cxn modelId="{F8BD6FC1-CF1C-406D-A621-DD3DED1074A5}" srcId="{767CB749-1EDA-4B6A-9477-F07A8D719892}" destId="{5ACEEF10-D557-435D-9948-BB266602078C}" srcOrd="1" destOrd="0" parTransId="{D79577B1-B77A-4399-B013-97D025FEAF5C}" sibTransId="{7CCF4ABF-D4FE-4D0A-A91B-215D9A1F225B}"/>
    <dgm:cxn modelId="{AA13D3CA-ACC0-4C25-A306-C9654327D71C}" srcId="{ED10C0B6-E6D4-4CE4-B7E8-6505D9F9EE3C}" destId="{062CD673-4BAF-4217-99E5-680C879990E5}" srcOrd="1" destOrd="0" parTransId="{9581FA52-1E4E-4536-87D8-59C86DF2E8B2}" sibTransId="{4D26BE71-16C4-48DC-905B-F124B7011495}"/>
    <dgm:cxn modelId="{0B8FEFCB-7700-4299-96DF-C78D57BB451C}" srcId="{DAC38663-A820-407A-A77C-A3B5EE0D4FB6}" destId="{9D848984-FE3F-42F8-BD05-7A5CDCE8612E}" srcOrd="0" destOrd="0" parTransId="{ADC867D1-56A7-4EB0-82B5-F34973D78CC9}" sibTransId="{E7F0AABD-5AC8-4053-9079-8218EA6DDAE3}"/>
    <dgm:cxn modelId="{15E3D7CE-1B11-4285-8B21-31F9D988FC5F}" type="presOf" srcId="{9134CE2A-AFB5-4AC0-93DA-F677F24A7375}" destId="{5AC62ABD-DF4D-4E98-8998-D52876CC20C9}" srcOrd="0" destOrd="0" presId="urn:microsoft.com/office/officeart/2005/8/layout/hProcess4"/>
    <dgm:cxn modelId="{C086ECD0-BA1E-4936-B51A-20998EF6BA65}" srcId="{30B340D8-BB7F-4CCA-90C8-2753708BA1DF}" destId="{A7538098-279A-408A-9F0B-91FC5CF9EAD9}" srcOrd="1" destOrd="0" parTransId="{E090D7C5-0F4E-440F-9435-BD7E594EAE3A}" sibTransId="{705A52C5-A406-49A6-9D5C-F02BE57B3C07}"/>
    <dgm:cxn modelId="{816009D5-9FD4-45D5-B39D-714EECFC6BBF}" type="presOf" srcId="{767CB749-1EDA-4B6A-9477-F07A8D719892}" destId="{7614907E-2FE7-4D0E-A080-10ED41227A9E}" srcOrd="0" destOrd="0" presId="urn:microsoft.com/office/officeart/2005/8/layout/hProcess4"/>
    <dgm:cxn modelId="{66881CDA-EF43-4008-9D8E-512A98E5C5E3}" srcId="{0F2522B9-23E5-45CB-A57A-DA2FFB4BE91D}" destId="{D2FC621B-B484-4086-A3B4-A79D950C6D9F}" srcOrd="1" destOrd="0" parTransId="{003F68BE-9D4D-4188-8FA3-954243EB2F3C}" sibTransId="{A0BD70D2-E7B3-4A89-87B8-E33728F04E98}"/>
    <dgm:cxn modelId="{4875C7DA-C1CD-4418-AF01-73A5F2B47571}" type="presOf" srcId="{59A524BE-A7AC-49A4-8285-5BAA37B3C679}" destId="{F61328A2-7601-4A0C-88A0-6F854AD0EC26}" srcOrd="1" destOrd="0" presId="urn:microsoft.com/office/officeart/2005/8/layout/hProcess4"/>
    <dgm:cxn modelId="{F81162ED-F2EA-4C11-A785-EEC163BE6DE0}" type="presOf" srcId="{30B340D8-BB7F-4CCA-90C8-2753708BA1DF}" destId="{C0FBC400-9972-4F6C-A8ED-2E4EFE40BD94}" srcOrd="0" destOrd="0" presId="urn:microsoft.com/office/officeart/2005/8/layout/hProcess4"/>
    <dgm:cxn modelId="{49865EF1-BBA0-4B89-816C-FE058482A1F6}" type="presOf" srcId="{062CD673-4BAF-4217-99E5-680C879990E5}" destId="{5AC62ABD-DF4D-4E98-8998-D52876CC20C9}" srcOrd="0" destOrd="1" presId="urn:microsoft.com/office/officeart/2005/8/layout/hProcess4"/>
    <dgm:cxn modelId="{68165CF6-1A32-4D8D-B8F0-9349EEF3BC43}" srcId="{DAC38663-A820-407A-A77C-A3B5EE0D4FB6}" destId="{3796D64F-215B-4628-9C23-B46A526A3A85}" srcOrd="1" destOrd="0" parTransId="{38D58338-C6B1-4AC7-938C-9B7F7C8955B7}" sibTransId="{7B958451-9DFD-4C0B-AB16-86D7BFB81027}"/>
    <dgm:cxn modelId="{30E239FA-1A1B-400F-819E-CA048090117B}" type="presOf" srcId="{E8E6B8C6-09A2-4DE4-BABE-1459C95DA81C}" destId="{16B697F1-EC95-42ED-83D2-F60E3201C142}" srcOrd="1" destOrd="1" presId="urn:microsoft.com/office/officeart/2005/8/layout/hProcess4"/>
    <dgm:cxn modelId="{9975EB82-02C1-4E93-B833-B8C05420FC6E}" type="presParOf" srcId="{7614907E-2FE7-4D0E-A080-10ED41227A9E}" destId="{1218B3F9-56B6-47B2-AA17-26D0DBAF7F6C}" srcOrd="0" destOrd="0" presId="urn:microsoft.com/office/officeart/2005/8/layout/hProcess4"/>
    <dgm:cxn modelId="{F431F7F6-8C6C-4F32-90DD-A4C5253981EF}" type="presParOf" srcId="{7614907E-2FE7-4D0E-A080-10ED41227A9E}" destId="{AD56312D-0352-4FD0-8BE2-1959C19A97B0}" srcOrd="1" destOrd="0" presId="urn:microsoft.com/office/officeart/2005/8/layout/hProcess4"/>
    <dgm:cxn modelId="{5C46CDF6-5843-4BB9-A097-86CF7D9465DC}" type="presParOf" srcId="{7614907E-2FE7-4D0E-A080-10ED41227A9E}" destId="{0CBF86EC-FE57-4036-B5F4-5C903F0C94B2}" srcOrd="2" destOrd="0" presId="urn:microsoft.com/office/officeart/2005/8/layout/hProcess4"/>
    <dgm:cxn modelId="{9DD04F92-0E61-4342-8EC0-D74796D628D5}" type="presParOf" srcId="{0CBF86EC-FE57-4036-B5F4-5C903F0C94B2}" destId="{B565809F-31B7-4807-A457-7ECEB09696CB}" srcOrd="0" destOrd="0" presId="urn:microsoft.com/office/officeart/2005/8/layout/hProcess4"/>
    <dgm:cxn modelId="{85E6B8D1-5D18-437D-AAE9-37E854189BA7}" type="presParOf" srcId="{B565809F-31B7-4807-A457-7ECEB09696CB}" destId="{78A0B42C-39C6-4986-93F4-EFA56CB1F330}" srcOrd="0" destOrd="0" presId="urn:microsoft.com/office/officeart/2005/8/layout/hProcess4"/>
    <dgm:cxn modelId="{0ACA2139-8FF3-4706-99AD-1CB6A132F532}" type="presParOf" srcId="{B565809F-31B7-4807-A457-7ECEB09696CB}" destId="{8D5121F1-56F8-4F2C-ADF2-B9A7BE959E51}" srcOrd="1" destOrd="0" presId="urn:microsoft.com/office/officeart/2005/8/layout/hProcess4"/>
    <dgm:cxn modelId="{E9C50C73-7B48-423F-883E-6B8ABCBFC857}" type="presParOf" srcId="{B565809F-31B7-4807-A457-7ECEB09696CB}" destId="{D56F98E5-D198-4C68-A96D-6CB79F15BD80}" srcOrd="2" destOrd="0" presId="urn:microsoft.com/office/officeart/2005/8/layout/hProcess4"/>
    <dgm:cxn modelId="{7F690F30-5E2C-4B64-9F4E-A2A46BCDC131}" type="presParOf" srcId="{B565809F-31B7-4807-A457-7ECEB09696CB}" destId="{71B7E438-C9C9-47F0-ADF9-49636BB9EBC3}" srcOrd="3" destOrd="0" presId="urn:microsoft.com/office/officeart/2005/8/layout/hProcess4"/>
    <dgm:cxn modelId="{252A9D97-FF31-4372-8726-C0BBD0B2345C}" type="presParOf" srcId="{B565809F-31B7-4807-A457-7ECEB09696CB}" destId="{3EB8DA64-324E-4E48-9F9E-2F85197813BE}" srcOrd="4" destOrd="0" presId="urn:microsoft.com/office/officeart/2005/8/layout/hProcess4"/>
    <dgm:cxn modelId="{76CB4BF6-55DA-47F0-BCF9-CCC81D51C46D}" type="presParOf" srcId="{0CBF86EC-FE57-4036-B5F4-5C903F0C94B2}" destId="{A28C0CC3-3750-47C5-BAE0-B812104D01DA}" srcOrd="1" destOrd="0" presId="urn:microsoft.com/office/officeart/2005/8/layout/hProcess4"/>
    <dgm:cxn modelId="{1C57A0C8-4BCD-4641-9647-E35EA9FD5055}" type="presParOf" srcId="{0CBF86EC-FE57-4036-B5F4-5C903F0C94B2}" destId="{97E3D836-04F8-4113-89E0-FAB2A9C8AF3E}" srcOrd="2" destOrd="0" presId="urn:microsoft.com/office/officeart/2005/8/layout/hProcess4"/>
    <dgm:cxn modelId="{63DBF240-5221-427C-8054-1BF95E3F651B}" type="presParOf" srcId="{97E3D836-04F8-4113-89E0-FAB2A9C8AF3E}" destId="{80F006B9-493B-47C0-B769-BCF4F8FCF7AA}" srcOrd="0" destOrd="0" presId="urn:microsoft.com/office/officeart/2005/8/layout/hProcess4"/>
    <dgm:cxn modelId="{7E974265-BAA6-43B9-8740-186AFAB3AB24}" type="presParOf" srcId="{97E3D836-04F8-4113-89E0-FAB2A9C8AF3E}" destId="{5C68ECDC-CA19-4C41-8687-77C9D077762C}" srcOrd="1" destOrd="0" presId="urn:microsoft.com/office/officeart/2005/8/layout/hProcess4"/>
    <dgm:cxn modelId="{DFBDBD20-A860-4273-9F86-459AF0AFD616}" type="presParOf" srcId="{97E3D836-04F8-4113-89E0-FAB2A9C8AF3E}" destId="{16B697F1-EC95-42ED-83D2-F60E3201C142}" srcOrd="2" destOrd="0" presId="urn:microsoft.com/office/officeart/2005/8/layout/hProcess4"/>
    <dgm:cxn modelId="{7BB24454-8780-4EEA-8BFF-6CDC5E97DF1F}" type="presParOf" srcId="{97E3D836-04F8-4113-89E0-FAB2A9C8AF3E}" destId="{441FF68F-43DF-4C86-9726-072BFEDEDA7F}" srcOrd="3" destOrd="0" presId="urn:microsoft.com/office/officeart/2005/8/layout/hProcess4"/>
    <dgm:cxn modelId="{848FDF09-4A89-451A-B4CE-0FE7D911C1D5}" type="presParOf" srcId="{97E3D836-04F8-4113-89E0-FAB2A9C8AF3E}" destId="{27678D14-A172-496B-BE14-5131BDC696CA}" srcOrd="4" destOrd="0" presId="urn:microsoft.com/office/officeart/2005/8/layout/hProcess4"/>
    <dgm:cxn modelId="{06D5FF4A-4DDF-41E0-ACE7-3CBBC963F303}" type="presParOf" srcId="{0CBF86EC-FE57-4036-B5F4-5C903F0C94B2}" destId="{F1DA7A65-2D78-4305-967D-2B8677C935B2}" srcOrd="3" destOrd="0" presId="urn:microsoft.com/office/officeart/2005/8/layout/hProcess4"/>
    <dgm:cxn modelId="{FF503C95-AF70-4D02-9AC1-92E0DFB87500}" type="presParOf" srcId="{0CBF86EC-FE57-4036-B5F4-5C903F0C94B2}" destId="{826AC8F4-2C8C-4B61-8456-B9E23200A049}" srcOrd="4" destOrd="0" presId="urn:microsoft.com/office/officeart/2005/8/layout/hProcess4"/>
    <dgm:cxn modelId="{F8C4D94D-21E7-47E2-97D5-476FEAE2F29E}" type="presParOf" srcId="{826AC8F4-2C8C-4B61-8456-B9E23200A049}" destId="{DAF91267-BA6F-4CAE-9E11-F473FC60471F}" srcOrd="0" destOrd="0" presId="urn:microsoft.com/office/officeart/2005/8/layout/hProcess4"/>
    <dgm:cxn modelId="{FE46D25E-A98C-4F7F-BA36-F10622D16E4E}" type="presParOf" srcId="{826AC8F4-2C8C-4B61-8456-B9E23200A049}" destId="{A2E0ECBD-CA54-4BDF-84B4-D6955C69CA9B}" srcOrd="1" destOrd="0" presId="urn:microsoft.com/office/officeart/2005/8/layout/hProcess4"/>
    <dgm:cxn modelId="{AC8E8DB3-AC5C-4D85-875C-EC4D9C53791E}" type="presParOf" srcId="{826AC8F4-2C8C-4B61-8456-B9E23200A049}" destId="{8D36AD78-B23F-410B-87E5-97D17F413368}" srcOrd="2" destOrd="0" presId="urn:microsoft.com/office/officeart/2005/8/layout/hProcess4"/>
    <dgm:cxn modelId="{072A7693-864F-4BCC-A867-F27DA8475CE2}" type="presParOf" srcId="{826AC8F4-2C8C-4B61-8456-B9E23200A049}" destId="{11FAF014-2FC2-46DF-ABF9-60F9C50FD22B}" srcOrd="3" destOrd="0" presId="urn:microsoft.com/office/officeart/2005/8/layout/hProcess4"/>
    <dgm:cxn modelId="{B4F62E47-40C9-4909-903D-EF3DDCB23443}" type="presParOf" srcId="{826AC8F4-2C8C-4B61-8456-B9E23200A049}" destId="{3853D3C0-8021-4857-9047-7784DB69E087}" srcOrd="4" destOrd="0" presId="urn:microsoft.com/office/officeart/2005/8/layout/hProcess4"/>
    <dgm:cxn modelId="{DF160FC3-7D19-471A-914E-FB8068D65D08}" type="presParOf" srcId="{0CBF86EC-FE57-4036-B5F4-5C903F0C94B2}" destId="{6481F915-DC7F-4C0C-BE75-5F8DE1CF06E1}" srcOrd="5" destOrd="0" presId="urn:microsoft.com/office/officeart/2005/8/layout/hProcess4"/>
    <dgm:cxn modelId="{ED27D6C5-2D9B-4094-B335-A38E2695ED70}" type="presParOf" srcId="{0CBF86EC-FE57-4036-B5F4-5C903F0C94B2}" destId="{EAD1BABA-4792-403B-82AC-9EA714F25C51}" srcOrd="6" destOrd="0" presId="urn:microsoft.com/office/officeart/2005/8/layout/hProcess4"/>
    <dgm:cxn modelId="{84CF7DCC-17C8-41E1-BE53-14CB5ECD4DA1}" type="presParOf" srcId="{EAD1BABA-4792-403B-82AC-9EA714F25C51}" destId="{BC6504B2-BF15-4FE0-AADA-484F2CA35FEB}" srcOrd="0" destOrd="0" presId="urn:microsoft.com/office/officeart/2005/8/layout/hProcess4"/>
    <dgm:cxn modelId="{56E107DA-DEE8-4FAE-88BC-92489DE54EEE}" type="presParOf" srcId="{EAD1BABA-4792-403B-82AC-9EA714F25C51}" destId="{5AC62ABD-DF4D-4E98-8998-D52876CC20C9}" srcOrd="1" destOrd="0" presId="urn:microsoft.com/office/officeart/2005/8/layout/hProcess4"/>
    <dgm:cxn modelId="{8B0B62E6-6EE9-4F94-880C-857EB22B7F08}" type="presParOf" srcId="{EAD1BABA-4792-403B-82AC-9EA714F25C51}" destId="{56E0CC48-D4E0-47D1-A850-D63B98CC1D20}" srcOrd="2" destOrd="0" presId="urn:microsoft.com/office/officeart/2005/8/layout/hProcess4"/>
    <dgm:cxn modelId="{98B5AB05-8D3F-45EB-9E1A-6AA1F3E4E16B}" type="presParOf" srcId="{EAD1BABA-4792-403B-82AC-9EA714F25C51}" destId="{F94B289A-58F3-427F-A500-88E7E086DF31}" srcOrd="3" destOrd="0" presId="urn:microsoft.com/office/officeart/2005/8/layout/hProcess4"/>
    <dgm:cxn modelId="{677EBC38-1CFA-4953-8F8F-D0E9216A0D8F}" type="presParOf" srcId="{EAD1BABA-4792-403B-82AC-9EA714F25C51}" destId="{8788B6B9-B143-4027-9C67-72396883CD01}" srcOrd="4" destOrd="0" presId="urn:microsoft.com/office/officeart/2005/8/layout/hProcess4"/>
    <dgm:cxn modelId="{E8FB8EFC-6AB1-443F-B89A-F5718DD44E0B}" type="presParOf" srcId="{0CBF86EC-FE57-4036-B5F4-5C903F0C94B2}" destId="{6FB292B4-4EB1-4AA8-A5C8-8A20FDD22B2C}" srcOrd="7" destOrd="0" presId="urn:microsoft.com/office/officeart/2005/8/layout/hProcess4"/>
    <dgm:cxn modelId="{EA2C856C-A3C9-4C28-89A8-22E5A0F8B093}" type="presParOf" srcId="{0CBF86EC-FE57-4036-B5F4-5C903F0C94B2}" destId="{CBC197F8-02D1-4A69-B738-D4B26B9835B2}" srcOrd="8" destOrd="0" presId="urn:microsoft.com/office/officeart/2005/8/layout/hProcess4"/>
    <dgm:cxn modelId="{AF2EBC7C-3FED-48EB-9083-41C8AA0D9A3E}" type="presParOf" srcId="{CBC197F8-02D1-4A69-B738-D4B26B9835B2}" destId="{4A94862F-985A-4A37-A30E-D81D8F8200CC}" srcOrd="0" destOrd="0" presId="urn:microsoft.com/office/officeart/2005/8/layout/hProcess4"/>
    <dgm:cxn modelId="{6347ACD9-2190-44B6-BA88-8099C597AD4F}" type="presParOf" srcId="{CBC197F8-02D1-4A69-B738-D4B26B9835B2}" destId="{BA644C82-29BF-422B-A08C-A91D4835CD18}" srcOrd="1" destOrd="0" presId="urn:microsoft.com/office/officeart/2005/8/layout/hProcess4"/>
    <dgm:cxn modelId="{310108F8-2D65-4122-9AD7-4DFF530E1983}" type="presParOf" srcId="{CBC197F8-02D1-4A69-B738-D4B26B9835B2}" destId="{F61328A2-7601-4A0C-88A0-6F854AD0EC26}" srcOrd="2" destOrd="0" presId="urn:microsoft.com/office/officeart/2005/8/layout/hProcess4"/>
    <dgm:cxn modelId="{851E9AEA-9161-43FA-8B8A-884867BD216A}" type="presParOf" srcId="{CBC197F8-02D1-4A69-B738-D4B26B9835B2}" destId="{CEDA8FE9-0425-4775-8EAA-BBBE02F81644}" srcOrd="3" destOrd="0" presId="urn:microsoft.com/office/officeart/2005/8/layout/hProcess4"/>
    <dgm:cxn modelId="{B49692D2-7D95-47B7-A573-78E26DF1AFCA}" type="presParOf" srcId="{CBC197F8-02D1-4A69-B738-D4B26B9835B2}" destId="{EE03504A-99AC-4FA2-BD76-2A6E03A285EA}" srcOrd="4" destOrd="0" presId="urn:microsoft.com/office/officeart/2005/8/layout/hProcess4"/>
    <dgm:cxn modelId="{0081C05E-DF44-4401-985C-C9BFC542ACC0}" type="presParOf" srcId="{0CBF86EC-FE57-4036-B5F4-5C903F0C94B2}" destId="{DF2D0D55-4924-4D10-8535-2037C8227C1D}" srcOrd="9" destOrd="0" presId="urn:microsoft.com/office/officeart/2005/8/layout/hProcess4"/>
    <dgm:cxn modelId="{63320657-0976-4167-8D7B-338092EB18ED}" type="presParOf" srcId="{0CBF86EC-FE57-4036-B5F4-5C903F0C94B2}" destId="{ABAE8469-97BC-47C0-8E77-7B336E33CA79}" srcOrd="10" destOrd="0" presId="urn:microsoft.com/office/officeart/2005/8/layout/hProcess4"/>
    <dgm:cxn modelId="{183BEB8A-64B1-44F8-A218-AD87F8E12952}" type="presParOf" srcId="{ABAE8469-97BC-47C0-8E77-7B336E33CA79}" destId="{7F1B33ED-EF43-4044-9160-92FAF17A5D89}" srcOrd="0" destOrd="0" presId="urn:microsoft.com/office/officeart/2005/8/layout/hProcess4"/>
    <dgm:cxn modelId="{F88CF61D-E6BE-4FAF-AB29-DCE714416DC4}" type="presParOf" srcId="{ABAE8469-97BC-47C0-8E77-7B336E33CA79}" destId="{99E4A5F2-403D-4CBB-95D4-76715B66888F}" srcOrd="1" destOrd="0" presId="urn:microsoft.com/office/officeart/2005/8/layout/hProcess4"/>
    <dgm:cxn modelId="{AD6BF10F-C0F4-41D6-9272-2502E7ACDACF}" type="presParOf" srcId="{ABAE8469-97BC-47C0-8E77-7B336E33CA79}" destId="{C9C80E95-B791-4861-94B5-E9CA5BD7AF99}" srcOrd="2" destOrd="0" presId="urn:microsoft.com/office/officeart/2005/8/layout/hProcess4"/>
    <dgm:cxn modelId="{8159D7B7-4FBB-448A-802F-B62FB2FD5B18}" type="presParOf" srcId="{ABAE8469-97BC-47C0-8E77-7B336E33CA79}" destId="{C0FBC400-9972-4F6C-A8ED-2E4EFE40BD94}" srcOrd="3" destOrd="0" presId="urn:microsoft.com/office/officeart/2005/8/layout/hProcess4"/>
    <dgm:cxn modelId="{75D331B7-9594-4B39-9E82-5D660ED3E538}" type="presParOf" srcId="{ABAE8469-97BC-47C0-8E77-7B336E33CA79}" destId="{64D2AAC3-B2E9-48DE-B9D8-1D2415CC3DE9}" srcOrd="4" destOrd="0" presId="urn:microsoft.com/office/officeart/2005/8/layout/hProcess4"/>
    <dgm:cxn modelId="{A43E7DA3-8F8D-4C33-BB45-FCAD1A6931BC}" type="presParOf" srcId="{0CBF86EC-FE57-4036-B5F4-5C903F0C94B2}" destId="{6EDB44FD-C27A-4D86-A2BC-6D853CEB9118}" srcOrd="11" destOrd="0" presId="urn:microsoft.com/office/officeart/2005/8/layout/hProcess4"/>
    <dgm:cxn modelId="{9E2CDACA-F9B2-4D5A-A2C9-857DECFEFA49}" type="presParOf" srcId="{0CBF86EC-FE57-4036-B5F4-5C903F0C94B2}" destId="{7436DAC4-E0FB-4CD0-95E7-29FDE48D8F5D}" srcOrd="12" destOrd="0" presId="urn:microsoft.com/office/officeart/2005/8/layout/hProcess4"/>
    <dgm:cxn modelId="{6A11278B-13B6-4800-9266-1AFC8782362E}" type="presParOf" srcId="{7436DAC4-E0FB-4CD0-95E7-29FDE48D8F5D}" destId="{349ACEA5-CFD4-4986-A7E8-6E15AF0D32F7}" srcOrd="0" destOrd="0" presId="urn:microsoft.com/office/officeart/2005/8/layout/hProcess4"/>
    <dgm:cxn modelId="{28CFC52D-37FF-4A38-BEB7-F9313CA90981}" type="presParOf" srcId="{7436DAC4-E0FB-4CD0-95E7-29FDE48D8F5D}" destId="{DF8CC3C5-2240-4A99-A076-9566A4B82BB5}" srcOrd="1" destOrd="0" presId="urn:microsoft.com/office/officeart/2005/8/layout/hProcess4"/>
    <dgm:cxn modelId="{6358C33C-6F29-4ED1-A7F8-ACDCA6B772C1}" type="presParOf" srcId="{7436DAC4-E0FB-4CD0-95E7-29FDE48D8F5D}" destId="{AFAE03C7-4512-4A00-8EBB-C3202148B1DA}" srcOrd="2" destOrd="0" presId="urn:microsoft.com/office/officeart/2005/8/layout/hProcess4"/>
    <dgm:cxn modelId="{7FF68AA8-FE4F-479D-B5C0-BE08DB44EB3A}" type="presParOf" srcId="{7436DAC4-E0FB-4CD0-95E7-29FDE48D8F5D}" destId="{5E42351B-0814-4667-8C46-AF183DE75FF5}" srcOrd="3" destOrd="0" presId="urn:microsoft.com/office/officeart/2005/8/layout/hProcess4"/>
    <dgm:cxn modelId="{3390531C-87A4-4A3F-BBCD-9D6C6D41F1D3}" type="presParOf" srcId="{7436DAC4-E0FB-4CD0-95E7-29FDE48D8F5D}" destId="{79A22BCD-C269-46F4-92C3-8733E0BEFB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121F1-56F8-4F2C-ADF2-B9A7BE959E51}">
      <dsp:nvSpPr>
        <dsp:cNvPr id="0" name=""/>
        <dsp:cNvSpPr/>
      </dsp:nvSpPr>
      <dsp:spPr>
        <a:xfrm>
          <a:off x="4451" y="2495060"/>
          <a:ext cx="1128418" cy="93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Manual submission of a request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And/or Request process via the system</a:t>
          </a:r>
          <a:endParaRPr lang="en-US" sz="700" kern="1200" dirty="0"/>
        </a:p>
      </dsp:txBody>
      <dsp:txXfrm>
        <a:off x="25869" y="2516478"/>
        <a:ext cx="1085582" cy="688435"/>
      </dsp:txXfrm>
    </dsp:sp>
    <dsp:sp modelId="{A28C0CC3-3750-47C5-BAE0-B812104D01DA}">
      <dsp:nvSpPr>
        <dsp:cNvPr id="0" name=""/>
        <dsp:cNvSpPr/>
      </dsp:nvSpPr>
      <dsp:spPr>
        <a:xfrm>
          <a:off x="647969" y="2750404"/>
          <a:ext cx="1194685" cy="1194685"/>
        </a:xfrm>
        <a:prstGeom prst="leftCircularArrow">
          <a:avLst>
            <a:gd name="adj1" fmla="val 2741"/>
            <a:gd name="adj2" fmla="val 334038"/>
            <a:gd name="adj3" fmla="val 2109549"/>
            <a:gd name="adj4" fmla="val 9024489"/>
            <a:gd name="adj5" fmla="val 31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7E438-C9C9-47F0-ADF9-49636BB9EBC3}">
      <dsp:nvSpPr>
        <dsp:cNvPr id="0" name=""/>
        <dsp:cNvSpPr/>
      </dsp:nvSpPr>
      <dsp:spPr>
        <a:xfrm>
          <a:off x="255210" y="3226332"/>
          <a:ext cx="1003038" cy="398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Request</a:t>
          </a:r>
          <a:endParaRPr lang="en-US" sz="1200" kern="1200" dirty="0"/>
        </a:p>
      </dsp:txBody>
      <dsp:txXfrm>
        <a:off x="266893" y="3238015"/>
        <a:ext cx="979672" cy="375509"/>
      </dsp:txXfrm>
    </dsp:sp>
    <dsp:sp modelId="{5C68ECDC-CA19-4C41-8687-77C9D077762C}">
      <dsp:nvSpPr>
        <dsp:cNvPr id="0" name=""/>
        <dsp:cNvSpPr/>
      </dsp:nvSpPr>
      <dsp:spPr>
        <a:xfrm>
          <a:off x="1414175" y="2495060"/>
          <a:ext cx="1128418" cy="93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Enter details of new contract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Add prelim docs, notes, people and vendor details</a:t>
          </a:r>
          <a:endParaRPr lang="en-US" sz="700" kern="1200" dirty="0"/>
        </a:p>
      </dsp:txBody>
      <dsp:txXfrm>
        <a:off x="1435593" y="2715916"/>
        <a:ext cx="1085582" cy="688435"/>
      </dsp:txXfrm>
    </dsp:sp>
    <dsp:sp modelId="{F1DA7A65-2D78-4305-967D-2B8677C935B2}">
      <dsp:nvSpPr>
        <dsp:cNvPr id="0" name=""/>
        <dsp:cNvSpPr/>
      </dsp:nvSpPr>
      <dsp:spPr>
        <a:xfrm>
          <a:off x="2048290" y="1939249"/>
          <a:ext cx="1338871" cy="1338871"/>
        </a:xfrm>
        <a:prstGeom prst="circularArrow">
          <a:avLst>
            <a:gd name="adj1" fmla="val 2446"/>
            <a:gd name="adj2" fmla="val 296027"/>
            <a:gd name="adj3" fmla="val 19528463"/>
            <a:gd name="adj4" fmla="val 12575511"/>
            <a:gd name="adj5" fmla="val 285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FF68F-43DF-4C86-9726-072BFEDEDA7F}">
      <dsp:nvSpPr>
        <dsp:cNvPr id="0" name=""/>
        <dsp:cNvSpPr/>
      </dsp:nvSpPr>
      <dsp:spPr>
        <a:xfrm>
          <a:off x="1664935" y="2295622"/>
          <a:ext cx="1003038" cy="398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Create Draft</a:t>
          </a:r>
          <a:endParaRPr lang="en-US" sz="1200" kern="1200" dirty="0"/>
        </a:p>
      </dsp:txBody>
      <dsp:txXfrm>
        <a:off x="1676618" y="2307305"/>
        <a:ext cx="979672" cy="375509"/>
      </dsp:txXfrm>
    </dsp:sp>
    <dsp:sp modelId="{A2E0ECBD-CA54-4BDF-84B4-D6955C69CA9B}">
      <dsp:nvSpPr>
        <dsp:cNvPr id="0" name=""/>
        <dsp:cNvSpPr/>
      </dsp:nvSpPr>
      <dsp:spPr>
        <a:xfrm>
          <a:off x="2823900" y="2495060"/>
          <a:ext cx="1128418" cy="93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Generate standard contract / </a:t>
          </a:r>
          <a:r>
            <a:rPr lang="en-GB" sz="700" kern="1200" dirty="0" err="1"/>
            <a:t>injest</a:t>
          </a:r>
          <a:r>
            <a:rPr lang="en-GB" sz="700" kern="1200" dirty="0"/>
            <a:t> vendor paperwork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Optional generate terms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Collab on redlines through IC</a:t>
          </a:r>
          <a:endParaRPr lang="en-US" sz="700" kern="1200" dirty="0"/>
        </a:p>
      </dsp:txBody>
      <dsp:txXfrm>
        <a:off x="2845318" y="2516478"/>
        <a:ext cx="1085582" cy="688435"/>
      </dsp:txXfrm>
    </dsp:sp>
    <dsp:sp modelId="{6481F915-DC7F-4C0C-BE75-5F8DE1CF06E1}">
      <dsp:nvSpPr>
        <dsp:cNvPr id="0" name=""/>
        <dsp:cNvSpPr/>
      </dsp:nvSpPr>
      <dsp:spPr>
        <a:xfrm>
          <a:off x="3467419" y="2750404"/>
          <a:ext cx="1194685" cy="1194685"/>
        </a:xfrm>
        <a:prstGeom prst="leftCircularArrow">
          <a:avLst>
            <a:gd name="adj1" fmla="val 2741"/>
            <a:gd name="adj2" fmla="val 334038"/>
            <a:gd name="adj3" fmla="val 2109549"/>
            <a:gd name="adj4" fmla="val 9024489"/>
            <a:gd name="adj5" fmla="val 31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AF014-2FC2-46DF-ABF9-60F9C50FD22B}">
      <dsp:nvSpPr>
        <dsp:cNvPr id="0" name=""/>
        <dsp:cNvSpPr/>
      </dsp:nvSpPr>
      <dsp:spPr>
        <a:xfrm>
          <a:off x="3074660" y="3226332"/>
          <a:ext cx="1003038" cy="398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Negotiate and finalize</a:t>
          </a:r>
          <a:endParaRPr lang="en-US" sz="1200" kern="1200" dirty="0"/>
        </a:p>
      </dsp:txBody>
      <dsp:txXfrm>
        <a:off x="3086343" y="3238015"/>
        <a:ext cx="979672" cy="375509"/>
      </dsp:txXfrm>
    </dsp:sp>
    <dsp:sp modelId="{5AC62ABD-DF4D-4E98-8998-D52876CC20C9}">
      <dsp:nvSpPr>
        <dsp:cNvPr id="0" name=""/>
        <dsp:cNvSpPr/>
      </dsp:nvSpPr>
      <dsp:spPr>
        <a:xfrm>
          <a:off x="4233625" y="2495060"/>
          <a:ext cx="1128418" cy="93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Choose or build approve workflow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Execute approval</a:t>
          </a:r>
          <a:endParaRPr lang="en-US" sz="700" kern="1200" dirty="0"/>
        </a:p>
      </dsp:txBody>
      <dsp:txXfrm>
        <a:off x="4255043" y="2715916"/>
        <a:ext cx="1085582" cy="688435"/>
      </dsp:txXfrm>
    </dsp:sp>
    <dsp:sp modelId="{6FB292B4-4EB1-4AA8-A5C8-8A20FDD22B2C}">
      <dsp:nvSpPr>
        <dsp:cNvPr id="0" name=""/>
        <dsp:cNvSpPr/>
      </dsp:nvSpPr>
      <dsp:spPr>
        <a:xfrm>
          <a:off x="4867740" y="1939249"/>
          <a:ext cx="1338871" cy="1338871"/>
        </a:xfrm>
        <a:prstGeom prst="circularArrow">
          <a:avLst>
            <a:gd name="adj1" fmla="val 2446"/>
            <a:gd name="adj2" fmla="val 296027"/>
            <a:gd name="adj3" fmla="val 19528463"/>
            <a:gd name="adj4" fmla="val 12575511"/>
            <a:gd name="adj5" fmla="val 285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B289A-58F3-427F-A500-88E7E086DF31}">
      <dsp:nvSpPr>
        <dsp:cNvPr id="0" name=""/>
        <dsp:cNvSpPr/>
      </dsp:nvSpPr>
      <dsp:spPr>
        <a:xfrm>
          <a:off x="4484384" y="2295622"/>
          <a:ext cx="1003038" cy="398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Approve</a:t>
          </a:r>
          <a:endParaRPr lang="en-US" sz="1200" kern="1200" dirty="0"/>
        </a:p>
      </dsp:txBody>
      <dsp:txXfrm>
        <a:off x="4496067" y="2307305"/>
        <a:ext cx="979672" cy="375509"/>
      </dsp:txXfrm>
    </dsp:sp>
    <dsp:sp modelId="{BA644C82-29BF-422B-A08C-A91D4835CD18}">
      <dsp:nvSpPr>
        <dsp:cNvPr id="0" name=""/>
        <dsp:cNvSpPr/>
      </dsp:nvSpPr>
      <dsp:spPr>
        <a:xfrm>
          <a:off x="5643349" y="2495060"/>
          <a:ext cx="1128418" cy="93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apply signature template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Send for Signature</a:t>
          </a:r>
          <a:endParaRPr lang="en-US" sz="700" kern="1200" dirty="0"/>
        </a:p>
      </dsp:txBody>
      <dsp:txXfrm>
        <a:off x="5664767" y="2516478"/>
        <a:ext cx="1085582" cy="688435"/>
      </dsp:txXfrm>
    </dsp:sp>
    <dsp:sp modelId="{DF2D0D55-4924-4D10-8535-2037C8227C1D}">
      <dsp:nvSpPr>
        <dsp:cNvPr id="0" name=""/>
        <dsp:cNvSpPr/>
      </dsp:nvSpPr>
      <dsp:spPr>
        <a:xfrm>
          <a:off x="6286868" y="2750404"/>
          <a:ext cx="1194685" cy="1194685"/>
        </a:xfrm>
        <a:prstGeom prst="leftCircularArrow">
          <a:avLst>
            <a:gd name="adj1" fmla="val 2741"/>
            <a:gd name="adj2" fmla="val 334038"/>
            <a:gd name="adj3" fmla="val 2109549"/>
            <a:gd name="adj4" fmla="val 9024489"/>
            <a:gd name="adj5" fmla="val 31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A8FE9-0425-4775-8EAA-BBBE02F81644}">
      <dsp:nvSpPr>
        <dsp:cNvPr id="0" name=""/>
        <dsp:cNvSpPr/>
      </dsp:nvSpPr>
      <dsp:spPr>
        <a:xfrm>
          <a:off x="5894109" y="3226332"/>
          <a:ext cx="1003038" cy="398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E-Sign</a:t>
          </a:r>
          <a:endParaRPr lang="en-US" sz="1200" kern="1200" dirty="0"/>
        </a:p>
      </dsp:txBody>
      <dsp:txXfrm>
        <a:off x="5905792" y="3238015"/>
        <a:ext cx="979672" cy="375509"/>
      </dsp:txXfrm>
    </dsp:sp>
    <dsp:sp modelId="{99E4A5F2-403D-4CBB-95D4-76715B66888F}">
      <dsp:nvSpPr>
        <dsp:cNvPr id="0" name=""/>
        <dsp:cNvSpPr/>
      </dsp:nvSpPr>
      <dsp:spPr>
        <a:xfrm>
          <a:off x="7053074" y="2495060"/>
          <a:ext cx="1128418" cy="93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Alerts, Notes, Amendment management.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Analytics/Reporting</a:t>
          </a:r>
          <a:endParaRPr lang="en-US" sz="700" kern="1200" dirty="0"/>
        </a:p>
      </dsp:txBody>
      <dsp:txXfrm>
        <a:off x="7074492" y="2715916"/>
        <a:ext cx="1085582" cy="688435"/>
      </dsp:txXfrm>
    </dsp:sp>
    <dsp:sp modelId="{6EDB44FD-C27A-4D86-A2BC-6D853CEB9118}">
      <dsp:nvSpPr>
        <dsp:cNvPr id="0" name=""/>
        <dsp:cNvSpPr/>
      </dsp:nvSpPr>
      <dsp:spPr>
        <a:xfrm>
          <a:off x="7687189" y="1939249"/>
          <a:ext cx="1338871" cy="1338871"/>
        </a:xfrm>
        <a:prstGeom prst="circularArrow">
          <a:avLst>
            <a:gd name="adj1" fmla="val 2446"/>
            <a:gd name="adj2" fmla="val 296027"/>
            <a:gd name="adj3" fmla="val 19528463"/>
            <a:gd name="adj4" fmla="val 12575511"/>
            <a:gd name="adj5" fmla="val 285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BC400-9972-4F6C-A8ED-2E4EFE40BD94}">
      <dsp:nvSpPr>
        <dsp:cNvPr id="0" name=""/>
        <dsp:cNvSpPr/>
      </dsp:nvSpPr>
      <dsp:spPr>
        <a:xfrm>
          <a:off x="7303834" y="2295622"/>
          <a:ext cx="1003038" cy="398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Manage</a:t>
          </a:r>
          <a:endParaRPr lang="en-US" sz="1200" kern="1200" dirty="0"/>
        </a:p>
      </dsp:txBody>
      <dsp:txXfrm>
        <a:off x="7315517" y="2307305"/>
        <a:ext cx="979672" cy="375509"/>
      </dsp:txXfrm>
    </dsp:sp>
    <dsp:sp modelId="{DF8CC3C5-2240-4A99-A076-9566A4B82BB5}">
      <dsp:nvSpPr>
        <dsp:cNvPr id="0" name=""/>
        <dsp:cNvSpPr/>
      </dsp:nvSpPr>
      <dsp:spPr>
        <a:xfrm>
          <a:off x="8462799" y="2495060"/>
          <a:ext cx="1128418" cy="93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Archive/Delete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700" kern="1200" dirty="0"/>
            <a:t>Re-Contract</a:t>
          </a:r>
          <a:endParaRPr lang="en-US" sz="700" kern="1200" dirty="0"/>
        </a:p>
      </dsp:txBody>
      <dsp:txXfrm>
        <a:off x="8484217" y="2516478"/>
        <a:ext cx="1085582" cy="688435"/>
      </dsp:txXfrm>
    </dsp:sp>
    <dsp:sp modelId="{5E42351B-0814-4667-8C46-AF183DE75FF5}">
      <dsp:nvSpPr>
        <dsp:cNvPr id="0" name=""/>
        <dsp:cNvSpPr/>
      </dsp:nvSpPr>
      <dsp:spPr>
        <a:xfrm>
          <a:off x="8713559" y="3226332"/>
          <a:ext cx="1003038" cy="398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Retire</a:t>
          </a:r>
          <a:endParaRPr lang="en-US" sz="1200" kern="1200" dirty="0"/>
        </a:p>
      </dsp:txBody>
      <dsp:txXfrm>
        <a:off x="8725242" y="3238015"/>
        <a:ext cx="979672" cy="375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5458F-8A44-2122-47F5-0BC8AF92B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72C28-3F28-6F65-0EF3-95BBA6CFC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F149D-088A-6DA7-F06B-C6303A601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86A55-F814-46F3-4714-AA0A31EAE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58FCC-6633-86FB-74CC-423A3C37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2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F73FD-5EEF-7BA8-FC90-68F0EF55D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08A1B-56B1-539E-B2E9-88D87ADD3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0B140-560F-ED5F-C868-B0D832FA6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F5C62-CCEB-A89D-439A-3712E59F3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1C123-5616-556B-0632-9BDD436E6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0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86A20F-99C2-C96D-B9CC-280CF8DF4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78B18-3816-464A-A171-85E29ED8C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B62D6-A708-59CE-4AF7-48D79669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6E3BB-2CCE-6BD7-B799-3853621F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F520A-35BC-76E4-7887-7B842A8E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5DF8B-C070-D537-35DF-E1843EC7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43BE2-EC04-7FEA-8194-C7DE8E9BF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13B33-69A7-FA35-E262-B5690632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C0E92-9D18-EFB9-4C10-9D6FCC1B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CEF9F-C33C-92AA-3C0F-19942568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5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32FF-19DB-D1A8-A905-BE2C74B24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8773A-D779-8488-77F8-3B0FBA1D4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FF9DE-B909-5528-2B71-7127A2ABB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D50C7-8941-2462-DE00-5984133C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A9629-BCAB-E650-2D6C-084E69C9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1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520B-69E3-F7C1-1064-5070C381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25A96-4946-AB43-0C65-31166F605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5AF59-3594-EBB3-E498-8F3820AF5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F2A28-3AAC-1876-4C4E-963BD0ABD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17098-9A01-17EC-9B37-C2A23F45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00FD5-9F8E-59FD-C6FD-E61AFF72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7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7A922-61A9-84D0-70FA-55C6227E9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13279-0FFA-7F40-17F6-A33827394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BFE7E-6DF8-4A75-4C48-FA165BBCA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9746D9-ECE2-75DB-0181-695F844B3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8C99C-ADCE-F7DD-0419-6FD7AB0B6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867376-595B-16CC-5824-623269A8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0DD0F-64D2-E38C-212B-6D6B9F58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6D399-6E21-48CB-2963-35B5CF2A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9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D1B6-96DF-8264-0609-6D37C5A9A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6DA843-5B2A-C588-5C45-558FA1C1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CD13-A0A0-EBB7-61F8-146C39EA3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936F4-A547-D172-4641-BAC3A50B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4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B4621C-10A7-62D3-2C59-0028E1AF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7DF884-2EC8-F4BF-3573-30A55FA9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508C7-FA41-DEA3-C485-6059FD29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3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229A-6894-A103-B0A7-7F14827C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ACBCA-585C-24BF-1FDD-ABE959C2F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DE7D9-4471-346C-72D7-01BD78733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B99FF-5BBB-FD1A-DFE1-BF8BC3D7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FC2E1-BB0D-9C2B-9E7A-4ACE2D88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3DC9F-3A8C-2362-83D7-FFC2CDFC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2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81109-7486-4AC1-02C1-C08AD934B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04522-6D2B-EA4A-CA92-DC5414C05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42126-6EF5-7D7C-D7A1-C12C1632D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AD9A7-E978-F170-F79A-07FC3932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14F7E-B3AF-8DB7-0F71-2E13D8151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6DF2A-A4D6-DD05-5A07-86F429E4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9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43BE77-A40A-94A9-7085-9765E8F35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B4A92-CD65-DF57-0040-5F7B2F3D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F4F71-BEEC-DDFA-1F9C-83F0CE293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DA0AB-1746-41BE-9D71-4569F312A47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95D62-DA8A-AFDE-5C3F-9CEE44BCF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E0702-B784-BEE6-2806-E2CC4797F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66183-93B0-4DD2-928F-6986FE9FB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6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4E6FA62-C2BE-BD40-1E91-BC8083D621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5653952"/>
              </p:ext>
            </p:extLst>
          </p:nvPr>
        </p:nvGraphicFramePr>
        <p:xfrm>
          <a:off x="1127463" y="719666"/>
          <a:ext cx="9721049" cy="5920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ntelligentcontract">
            <a:extLst>
              <a:ext uri="{FF2B5EF4-FFF2-40B4-BE49-F238E27FC236}">
                <a16:creationId xmlns:a16="http://schemas.microsoft.com/office/drawing/2014/main" id="{8B858196-DB86-38E8-949D-4A1C5E2EF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056" y="90919"/>
            <a:ext cx="4796901" cy="94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815186-449E-C7EB-4D4A-53BCAAAE2B97}"/>
              </a:ext>
            </a:extLst>
          </p:cNvPr>
          <p:cNvSpPr txBox="1"/>
          <p:nvPr/>
        </p:nvSpPr>
        <p:spPr>
          <a:xfrm>
            <a:off x="497149" y="1411550"/>
            <a:ext cx="6777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Overview of Contract Lifecycle Management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025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Darlow</dc:creator>
  <cp:lastModifiedBy>Paul Darlow</cp:lastModifiedBy>
  <cp:revision>1</cp:revision>
  <dcterms:created xsi:type="dcterms:W3CDTF">2023-01-19T18:39:17Z</dcterms:created>
  <dcterms:modified xsi:type="dcterms:W3CDTF">2023-01-19T18:47:51Z</dcterms:modified>
</cp:coreProperties>
</file>